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7" r:id="rId4"/>
    <p:sldId id="265" r:id="rId5"/>
    <p:sldId id="268" r:id="rId6"/>
    <p:sldId id="275" r:id="rId7"/>
    <p:sldId id="274" r:id="rId8"/>
    <p:sldId id="273" r:id="rId9"/>
    <p:sldId id="272" r:id="rId10"/>
    <p:sldId id="271" r:id="rId11"/>
    <p:sldId id="269" r:id="rId12"/>
    <p:sldId id="270" r:id="rId13"/>
    <p:sldId id="276" r:id="rId14"/>
    <p:sldId id="26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0099CC"/>
    <a:srgbClr val="6699FF"/>
    <a:srgbClr val="66FFFF"/>
    <a:srgbClr val="0033CC"/>
    <a:srgbClr val="FFFF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DB4E-CE57-4525-AD0A-032F9B626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17BA-31AC-4DE6-AFC1-48D512BD9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A867-C09B-4C82-9E21-32059F061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281F-2A0A-4D56-B317-DFFCCBD2B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AE42-FE84-4F74-BFFA-ABF92D2FB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EF652-DA55-47C0-8EAD-B013BB067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10ED-A2DE-4AC3-A0FA-AC3C197E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831D-2A3B-4E44-910D-1519D305B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36BD-2792-4E4A-AE5E-29679FB29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757B-C4D8-461E-B64E-4F3589A6F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39C7-819D-485C-88C3-89A22A828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A78E90-556C-42A4-9A59-9D137C0DE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uncw.edu/ertzbergerj/termsofuse.html" TargetMode="External"/><Relationship Id="rId2" Type="http://schemas.openxmlformats.org/officeDocument/2006/relationships/hyperlink" Target="http://www.graphicsfactor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68275" cmpd="thickThin" algn="ctr">
            <a:solidFill>
              <a:srgbClr val="5F5F5F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5124" name="Picture 4" descr="j02871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54512">
            <a:off x="-92075" y="4205288"/>
            <a:ext cx="24876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50006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Sunken Treasure</a:t>
            </a:r>
          </a:p>
        </p:txBody>
      </p:sp>
      <p:pic>
        <p:nvPicPr>
          <p:cNvPr id="2053" name="Picture 6" descr="j02809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449763"/>
            <a:ext cx="234632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029200" y="6019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Verdana" pitchFamily="34" charset="0"/>
              </a:rPr>
              <a:t>The Guessing Game for Treasure on the High Seas</a:t>
            </a: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02549 L 0.6783 -0.4815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at-intr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532438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11270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1307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733800"/>
            <a:ext cx="7540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12294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2331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2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3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4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5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6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919288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13318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3355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8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9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7638" y="2822575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14342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4379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0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3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4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95400" y="1066800"/>
            <a:ext cx="6858000" cy="4924425"/>
          </a:xfrm>
          <a:prstGeom prst="rect">
            <a:avLst/>
          </a:prstGeom>
          <a:solidFill>
            <a:schemeClr val="bg1">
              <a:alpha val="3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Sunken Treasure</a:t>
            </a:r>
          </a:p>
          <a:p>
            <a:pPr algn="ctr"/>
            <a:r>
              <a:rPr lang="en-US" b="1"/>
              <a:t>©  2010 Jeff Ertzberger</a:t>
            </a:r>
            <a:br>
              <a:rPr lang="en-US" b="1"/>
            </a:br>
            <a:r>
              <a:rPr lang="en-US" b="1"/>
              <a:t>All rights reserved.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All Clipart copyright </a:t>
            </a:r>
            <a:r>
              <a:rPr lang="en-US" b="1">
                <a:hlinkClick r:id="rId2"/>
              </a:rPr>
              <a:t>GraphicsFactory.com</a:t>
            </a:r>
            <a:r>
              <a:rPr lang="en-US" b="1"/>
              <a:t>– All Rights Reserved.  Some images have been modified from original version.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This presentation may not be sold, or redistributed  in any form without written permission of the author.</a:t>
            </a:r>
          </a:p>
          <a:p>
            <a:pPr algn="ctr"/>
            <a:endParaRPr lang="en-US" b="1"/>
          </a:p>
          <a:p>
            <a:endParaRPr lang="en-US" sz="1600" b="1"/>
          </a:p>
          <a:p>
            <a:pPr algn="ctr"/>
            <a:r>
              <a:rPr lang="en-US" b="1"/>
              <a:t>For even more template games and great resources visit:</a:t>
            </a:r>
          </a:p>
          <a:p>
            <a:pPr algn="ctr"/>
            <a:r>
              <a:rPr lang="en-US" sz="3200" b="1"/>
              <a:t>uncw.edu/EdGames</a:t>
            </a:r>
          </a:p>
          <a:p>
            <a:pPr algn="ctr"/>
            <a:endParaRPr lang="en-US" sz="3200" b="1"/>
          </a:p>
          <a:p>
            <a:r>
              <a:rPr lang="en-US" b="1"/>
              <a:t>By using this game you are agreeing to our </a:t>
            </a:r>
            <a:r>
              <a:rPr lang="en-US" b="1">
                <a:hlinkClick r:id="rId3"/>
              </a:rPr>
              <a:t>terms of use</a:t>
            </a:r>
            <a:r>
              <a:rPr lang="en-US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6" descr="j02809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3463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05200" y="457200"/>
            <a:ext cx="5334000" cy="5410200"/>
          </a:xfrm>
          <a:prstGeom prst="rect">
            <a:avLst/>
          </a:prstGeom>
          <a:solidFill>
            <a:srgbClr val="00B0F0">
              <a:alpha val="80000"/>
            </a:srgbClr>
          </a:solidFill>
          <a:ln w="476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Instructions:</a:t>
            </a: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Divide into Teams or use individuals.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Pick a board to play. </a:t>
            </a:r>
            <a:r>
              <a:rPr lang="en-US" sz="1400" b="1" kern="0" dirty="0">
                <a:solidFill>
                  <a:schemeClr val="bg1"/>
                </a:solidFill>
                <a:latin typeface="Verdana" pitchFamily="34" charset="0"/>
              </a:rPr>
              <a:t>All game boards have a treasure hidden in different places. So if you use the game several times be sure to choose a different game board to prevent students from guessing where the treasure is located. </a:t>
            </a: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Verdana" pitchFamily="34" charset="0"/>
              </a:rPr>
            </a:b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b="1" kern="0" dirty="0">
                <a:solidFill>
                  <a:schemeClr val="bg1"/>
                </a:solidFill>
                <a:latin typeface="Verdana" pitchFamily="34" charset="0"/>
              </a:rPr>
              <a:t>Each team or individual is asked a question. If they answer correctly, they are allowed to choose the </a:t>
            </a:r>
            <a:r>
              <a:rPr lang="en-US" sz="1400" b="1" kern="0" dirty="0">
                <a:solidFill>
                  <a:schemeClr val="bg1"/>
                </a:solidFill>
                <a:latin typeface="Verdana" pitchFamily="34" charset="0"/>
              </a:rPr>
              <a:t>box on </a:t>
            </a:r>
            <a:r>
              <a:rPr lang="en-US" sz="1400" b="1" kern="0" dirty="0">
                <a:solidFill>
                  <a:schemeClr val="bg1"/>
                </a:solidFill>
                <a:latin typeface="Verdana" pitchFamily="34" charset="0"/>
              </a:rPr>
              <a:t>the screen which they believe the </a:t>
            </a:r>
            <a:r>
              <a:rPr lang="en-US" sz="1400" b="1" kern="0" dirty="0">
                <a:solidFill>
                  <a:schemeClr val="bg1"/>
                </a:solidFill>
                <a:latin typeface="Verdana" pitchFamily="34" charset="0"/>
              </a:rPr>
              <a:t>treasure to </a:t>
            </a:r>
            <a:r>
              <a:rPr lang="en-US" sz="1400" b="1" kern="0" dirty="0">
                <a:solidFill>
                  <a:schemeClr val="bg1"/>
                </a:solidFill>
                <a:latin typeface="Verdana" pitchFamily="34" charset="0"/>
              </a:rPr>
              <a:t>be behind</a:t>
            </a:r>
            <a:r>
              <a:rPr lang="en-US" sz="1400" b="1" kern="0">
                <a:solidFill>
                  <a:schemeClr val="bg1"/>
                </a:solidFill>
                <a:latin typeface="Verdana" pitchFamily="34" charset="0"/>
              </a:rPr>
              <a:t>. </a:t>
            </a:r>
            <a:endParaRPr lang="en-US" sz="1400" b="1" kern="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400" b="1" kern="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b="1" kern="0" dirty="0">
                <a:solidFill>
                  <a:schemeClr val="bg1"/>
                </a:solidFill>
                <a:latin typeface="Verdana" pitchFamily="34" charset="0"/>
              </a:rPr>
              <a:t>Teacher then clicks that box to reveal what is behind it.</a:t>
            </a:r>
            <a:br>
              <a:rPr lang="en-US" sz="1400" b="1" kern="0" dirty="0">
                <a:solidFill>
                  <a:schemeClr val="bg1"/>
                </a:solidFill>
                <a:latin typeface="Verdana" pitchFamily="34" charset="0"/>
              </a:rPr>
            </a:b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b="1" kern="0" dirty="0">
                <a:solidFill>
                  <a:schemeClr val="bg1"/>
                </a:solidFill>
                <a:latin typeface="Verdana" pitchFamily="34" charset="0"/>
              </a:rPr>
              <a:t>The first to find the treasure wins. If the teacher still has questions to ask, just start the PowerPoint over and choose a different board.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 rot="-653174">
            <a:off x="212725" y="635000"/>
            <a:ext cx="381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Find the Treasure First!</a:t>
            </a:r>
          </a:p>
        </p:txBody>
      </p:sp>
      <p:sp>
        <p:nvSpPr>
          <p:cNvPr id="13" name="Text Box 2">
            <a:hlinkClick r:id="" action="ppaction://hlinkshowjump?jump=nextslide" highlightClick="1">
              <a:snd r:embed="rId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4700588" y="6321425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Play</a:t>
            </a:r>
          </a:p>
        </p:txBody>
      </p:sp>
      <p:pic>
        <p:nvPicPr>
          <p:cNvPr id="3079" name="Picture 6" descr="PPT15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2298700"/>
            <a:ext cx="30607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249363" y="2925763"/>
            <a:ext cx="671512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05200" y="609600"/>
            <a:ext cx="5334000" cy="1371600"/>
          </a:xfrm>
          <a:prstGeom prst="rect">
            <a:avLst/>
          </a:prstGeom>
          <a:solidFill>
            <a:srgbClr val="6699FF">
              <a:alpha val="80000"/>
            </a:srgbClr>
          </a:solidFill>
          <a:ln w="476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kern="0" dirty="0">
                <a:solidFill>
                  <a:schemeClr val="tx1"/>
                </a:solidFill>
                <a:latin typeface="Verdana" pitchFamily="34" charset="0"/>
              </a:rPr>
              <a:t>To Begin Play, select a Game Board.</a:t>
            </a:r>
          </a:p>
          <a:p>
            <a:pPr algn="ctr">
              <a:defRPr/>
            </a:pPr>
            <a:endParaRPr lang="en-US" sz="1400" b="1" kern="0" dirty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1400" b="1" kern="0" dirty="0">
                <a:solidFill>
                  <a:schemeClr val="tx1"/>
                </a:solidFill>
                <a:latin typeface="Verdana" pitchFamily="34" charset="0"/>
              </a:rPr>
              <a:t>(Try not to play the same board</a:t>
            </a:r>
            <a:br>
              <a:rPr lang="en-US" sz="1400" b="1" kern="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1400" b="1" kern="0" dirty="0">
                <a:solidFill>
                  <a:schemeClr val="tx1"/>
                </a:solidFill>
                <a:latin typeface="Verdana" pitchFamily="34" charset="0"/>
              </a:rPr>
              <a:t>twice with the same group.)</a:t>
            </a:r>
          </a:p>
        </p:txBody>
      </p:sp>
      <p:sp>
        <p:nvSpPr>
          <p:cNvPr id="4099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6" descr="j02809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3463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 rot="-653174">
            <a:off x="212725" y="635000"/>
            <a:ext cx="381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Find the Treasure First!</a:t>
            </a: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676400" y="2743200"/>
            <a:ext cx="6264275" cy="461963"/>
          </a:xfrm>
          <a:prstGeom prst="rect">
            <a:avLst/>
          </a:prstGeom>
          <a:solidFill>
            <a:srgbClr val="0099CC">
              <a:alpha val="92940"/>
            </a:srgb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 --- Select a Board --- </a:t>
            </a:r>
          </a:p>
        </p:txBody>
      </p:sp>
      <p:sp>
        <p:nvSpPr>
          <p:cNvPr id="8" name="Text Box 2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1</a:t>
            </a:r>
          </a:p>
        </p:txBody>
      </p:sp>
      <p:sp>
        <p:nvSpPr>
          <p:cNvPr id="9" name="Text Box 2">
            <a:hlinkClick r:id="rId5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2</a:t>
            </a:r>
          </a:p>
        </p:txBody>
      </p:sp>
      <p:sp>
        <p:nvSpPr>
          <p:cNvPr id="10" name="Text Box 2">
            <a:hlinkClick r:id="rId6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43434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3</a:t>
            </a:r>
          </a:p>
        </p:txBody>
      </p:sp>
      <p:sp>
        <p:nvSpPr>
          <p:cNvPr id="11" name="Text Box 2">
            <a:hlinkClick r:id="rId7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4</a:t>
            </a:r>
          </a:p>
        </p:txBody>
      </p:sp>
      <p:sp>
        <p:nvSpPr>
          <p:cNvPr id="15" name="Text Box 2">
            <a:hlinkClick r:id="rId8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63246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5</a:t>
            </a:r>
          </a:p>
        </p:txBody>
      </p:sp>
      <p:sp>
        <p:nvSpPr>
          <p:cNvPr id="16" name="Text Box 2">
            <a:hlinkClick r:id="rId9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6</a:t>
            </a:r>
          </a:p>
        </p:txBody>
      </p:sp>
      <p:sp>
        <p:nvSpPr>
          <p:cNvPr id="17" name="Text Box 2">
            <a:hlinkClick r:id="rId10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3528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7</a:t>
            </a:r>
          </a:p>
        </p:txBody>
      </p:sp>
      <p:sp>
        <p:nvSpPr>
          <p:cNvPr id="18" name="Text Box 2">
            <a:hlinkClick r:id="rId11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8</a:t>
            </a:r>
          </a:p>
        </p:txBody>
      </p:sp>
      <p:sp>
        <p:nvSpPr>
          <p:cNvPr id="19" name="Text Box 2">
            <a:hlinkClick r:id="rId12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9</a:t>
            </a:r>
          </a:p>
        </p:txBody>
      </p:sp>
      <p:sp>
        <p:nvSpPr>
          <p:cNvPr id="20" name="Text Box 2">
            <a:hlinkClick r:id="rId1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63246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10</a:t>
            </a:r>
          </a:p>
        </p:txBody>
      </p:sp>
      <p:sp>
        <p:nvSpPr>
          <p:cNvPr id="22" name="Text Box 2">
            <a:hlinkClick r:id="" action="ppaction://hlinkshowjump?jump=endshow" highlightClick="1"/>
          </p:cNvPr>
          <p:cNvSpPr txBox="1">
            <a:spLocks noChangeArrowheads="1"/>
          </p:cNvSpPr>
          <p:nvPr/>
        </p:nvSpPr>
        <p:spPr bwMode="auto">
          <a:xfrm>
            <a:off x="6248400" y="6321425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End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4627563"/>
            <a:ext cx="7540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5126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5163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4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6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7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836863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6150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6187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2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036638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7174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7211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830513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8198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8235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6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7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9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0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7788" y="4659313"/>
            <a:ext cx="7540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9222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9259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0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1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2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3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4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j0280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1163" y="4633913"/>
            <a:ext cx="754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Pick the box where you think the treasure is hidden.</a:t>
            </a:r>
            <a:endParaRPr lang="en-US"/>
          </a:p>
        </p:txBody>
      </p:sp>
      <p:pic>
        <p:nvPicPr>
          <p:cNvPr id="10246" name="Picture 68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0283" name="Picture 106" descr="gif_mapbritish-virgin-islands2.gif"/>
          <p:cNvPicPr>
            <a:picLocks noChangeAspect="1"/>
          </p:cNvPicPr>
          <p:nvPr/>
        </p:nvPicPr>
        <p:blipFill>
          <a:blip r:embed="rId5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4" name="Picture 164" descr="j0287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165" descr="j0251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229" descr="AN0076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232" descr="j0320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227" descr="j03266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1" action="ppaction://hlinksldjump" highlightClick="1">
              <a:snd r:embed="rId12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616</Words>
  <Application>Microsoft Office PowerPoint</Application>
  <PresentationFormat>On-screen Show (4:3)</PresentationFormat>
  <Paragraphs>421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Pepperdine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Ertzberger</dc:creator>
  <cp:lastModifiedBy>cwalker</cp:lastModifiedBy>
  <cp:revision>60</cp:revision>
  <dcterms:created xsi:type="dcterms:W3CDTF">2005-04-20T02:26:11Z</dcterms:created>
  <dcterms:modified xsi:type="dcterms:W3CDTF">2011-01-14T13:57:50Z</dcterms:modified>
</cp:coreProperties>
</file>