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</p:showPr>
  <p:clrMru>
    <a:srgbClr val="AED8DC"/>
    <a:srgbClr val="0000FF"/>
    <a:srgbClr val="6666FF"/>
    <a:srgbClr val="DDDDDD"/>
    <a:srgbClr val="CC6600"/>
    <a:srgbClr val="993300"/>
    <a:srgbClr val="990000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8D004-2038-4382-8CCF-C3B3891A4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6CC2E-5E11-4C55-90CD-B60F337D0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DCEBF-36E8-448F-B68E-898156CD3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1E6BF-580F-42E9-93EA-7F807CCF6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870F4-7BB9-46C8-89AC-FC6629045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88EDD-008E-47FD-AB05-3B30DD22B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19299-CAEC-46EC-8150-A14D47633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6DA3-253C-40CC-BF58-AFA27B312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DA0DB-9B6B-41ED-8F7B-530371DDF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91842-90EE-4E8A-80C9-B0E1D3E05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840F2-D7B7-4B3D-8D8F-DC2F23139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78A78E-E69E-4F00-8053-0F4F059DA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audio" Target="../media/audio6.wav"/><Relationship Id="rId10" Type="http://schemas.openxmlformats.org/officeDocument/2006/relationships/image" Target="../media/image8.png"/><Relationship Id="rId4" Type="http://schemas.openxmlformats.org/officeDocument/2006/relationships/audio" Target="../media/audio5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uncw.edu/ertzbergerj/termsofuse.html" TargetMode="External"/><Relationship Id="rId2" Type="http://schemas.openxmlformats.org/officeDocument/2006/relationships/hyperlink" Target="http://www.graphicsfactory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828800" y="2667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Verdana" pitchFamily="34" charset="0"/>
              </a:rPr>
              <a:t>In the Racing Game of Knowledge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990600" y="3657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Verdana" pitchFamily="34" charset="0"/>
              </a:rPr>
              <a:t>Who will finish first?</a:t>
            </a:r>
          </a:p>
        </p:txBody>
      </p:sp>
      <p:sp>
        <p:nvSpPr>
          <p:cNvPr id="4" name="Frame 3">
            <a:hlinkClick r:id="" action="ppaction://hlinkshowjump?jump=nextslide" highlightClick="1">
              <a:snd r:embed="rId4" name="click-one-v2.wav"/>
            </a:hlinkClick>
          </p:cNvPr>
          <p:cNvSpPr/>
          <p:nvPr/>
        </p:nvSpPr>
        <p:spPr>
          <a:xfrm>
            <a:off x="304800" y="5105400"/>
            <a:ext cx="2209800" cy="609600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>
                <a:solidFill>
                  <a:schemeClr val="tx1"/>
                </a:solidFill>
                <a:latin typeface="Verdana" pitchFamily="34" charset="0"/>
              </a:rPr>
              <a:t>Click Here to 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ntro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PPT4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60563"/>
            <a:ext cx="4191000" cy="3144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5" name="AutoShape 4"/>
          <p:cNvSpPr>
            <a:spLocks noChangeArrowheads="1"/>
          </p:cNvSpPr>
          <p:nvPr/>
        </p:nvSpPr>
        <p:spPr bwMode="auto">
          <a:xfrm rot="4006682">
            <a:off x="912812" y="-2251075"/>
            <a:ext cx="1831976" cy="5848350"/>
          </a:xfrm>
          <a:prstGeom prst="irregularSeal2">
            <a:avLst/>
          </a:prstGeom>
          <a:solidFill>
            <a:srgbClr val="FFFFFF">
              <a:alpha val="87842"/>
            </a:srgbClr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1676400"/>
            <a:ext cx="3733800" cy="3657600"/>
          </a:xfrm>
          <a:prstGeom prst="rect">
            <a:avLst/>
          </a:prstGeom>
          <a:solidFill>
            <a:srgbClr val="3366FF">
              <a:alpha val="38000"/>
            </a:srgbClr>
          </a:solidFill>
          <a:ln w="476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Instructions:</a:t>
            </a:r>
          </a:p>
          <a:p>
            <a:pPr>
              <a:defRPr/>
            </a:pPr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Divide into Teams.</a:t>
            </a:r>
            <a:br>
              <a:rPr lang="en-US" sz="1600" b="1" dirty="0">
                <a:solidFill>
                  <a:schemeClr val="tx1"/>
                </a:solidFill>
                <a:latin typeface="Verdana" pitchFamily="34" charset="0"/>
              </a:rPr>
            </a:br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kern="0" dirty="0">
                <a:solidFill>
                  <a:schemeClr val="tx1"/>
                </a:solidFill>
                <a:latin typeface="Verdana" pitchFamily="34" charset="0"/>
              </a:rPr>
              <a:t>Each team is asked a question. If they answer correctly, click their teams color button to move their car.</a:t>
            </a:r>
            <a:br>
              <a:rPr lang="en-US" sz="1600" b="1" kern="0" dirty="0">
                <a:solidFill>
                  <a:schemeClr val="tx1"/>
                </a:solidFill>
                <a:latin typeface="Verdana" pitchFamily="34" charset="0"/>
              </a:rPr>
            </a:br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b="1" kern="0" dirty="0">
                <a:solidFill>
                  <a:schemeClr val="tx1"/>
                </a:solidFill>
                <a:latin typeface="Verdana" pitchFamily="34" charset="0"/>
              </a:rPr>
              <a:t>Five correct answers will cross the finish line and win the race.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4267200"/>
            <a:ext cx="3610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1371600"/>
            <a:ext cx="762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133600" y="1752600"/>
            <a:ext cx="6858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09600" y="4191000"/>
            <a:ext cx="3048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0" y="0"/>
            <a:ext cx="9144000" cy="6477000"/>
          </a:xfrm>
          <a:prstGeom prst="rect">
            <a:avLst/>
          </a:prstGeom>
          <a:noFill/>
          <a:ln w="168275" cmpd="thickThin" algn="ctr">
            <a:solidFill>
              <a:srgbClr val="5F5F5F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3082" name="WordArt 5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28194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84776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Arial Black"/>
              </a:rPr>
              <a:t>The Beach Rally</a:t>
            </a:r>
          </a:p>
        </p:txBody>
      </p:sp>
      <p:sp>
        <p:nvSpPr>
          <p:cNvPr id="31" name="Text Box 2">
            <a:hlinkClick r:id="" action="ppaction://hlinkshowjump?jump=nextslide" highlightClick="1">
              <a:snd r:embed="rId4" name="click-one-v2.wav"/>
            </a:hlinkClick>
          </p:cNvPr>
          <p:cNvSpPr txBox="1">
            <a:spLocks noChangeArrowheads="1"/>
          </p:cNvSpPr>
          <p:nvPr/>
        </p:nvSpPr>
        <p:spPr bwMode="auto">
          <a:xfrm>
            <a:off x="3352800" y="6248400"/>
            <a:ext cx="2667000" cy="40005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Play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52800" y="17526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9"/>
          <p:cNvSpPr>
            <a:spLocks noChangeArrowheads="1"/>
          </p:cNvSpPr>
          <p:nvPr/>
        </p:nvSpPr>
        <p:spPr bwMode="auto">
          <a:xfrm>
            <a:off x="0" y="2362200"/>
            <a:ext cx="152400" cy="43434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11" descr="bigca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1600" y="2286000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209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Yellow Car Move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3124200" y="914400"/>
            <a:ext cx="1752600" cy="457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Red Car Move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4495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Blue Car Move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562600" y="914400"/>
            <a:ext cx="1752600" cy="457200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50000">
                <a:srgbClr val="FFFFFF"/>
              </a:gs>
              <a:gs pos="100000">
                <a:srgbClr val="00B05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r>
              <a:rPr lang="en-US" sz="1100" b="1">
                <a:latin typeface="Verdana" pitchFamily="34" charset="0"/>
              </a:rPr>
              <a:t/>
            </a:r>
            <a:br>
              <a:rPr lang="en-US" sz="1100" b="1">
                <a:latin typeface="Verdana" pitchFamily="34" charset="0"/>
              </a:rPr>
            </a:br>
            <a:r>
              <a:rPr lang="en-US" sz="1100" b="1">
                <a:latin typeface="Verdana" pitchFamily="34" charset="0"/>
              </a:rPr>
              <a:t>Green Car </a:t>
            </a:r>
            <a:r>
              <a:rPr lang="en-US" sz="1100" b="1" dirty="0">
                <a:latin typeface="Verdana" pitchFamily="34" charset="0"/>
              </a:rPr>
              <a:t>Move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6781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50000">
                <a:srgbClr val="FFFFFF"/>
              </a:gs>
              <a:gs pos="100000">
                <a:srgbClr val="FFC0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Orange Car Move</a:t>
            </a:r>
          </a:p>
        </p:txBody>
      </p:sp>
      <p:cxnSp>
        <p:nvCxnSpPr>
          <p:cNvPr id="30" name="Straight Connector 29"/>
          <p:cNvCxnSpPr>
            <a:endCxn id="3090" idx="1"/>
          </p:cNvCxnSpPr>
          <p:nvPr/>
        </p:nvCxnSpPr>
        <p:spPr>
          <a:xfrm rot="5400000" flipH="1" flipV="1">
            <a:off x="1981200" y="533400"/>
            <a:ext cx="2286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5" idx="1"/>
          </p:cNvCxnSpPr>
          <p:nvPr/>
        </p:nvCxnSpPr>
        <p:spPr>
          <a:xfrm>
            <a:off x="1905000" y="762000"/>
            <a:ext cx="1219200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90" idx="3"/>
            <a:endCxn id="26" idx="1"/>
          </p:cNvCxnSpPr>
          <p:nvPr/>
        </p:nvCxnSpPr>
        <p:spPr>
          <a:xfrm>
            <a:off x="3962400" y="5334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" idx="3"/>
            <a:endCxn id="27" idx="1"/>
          </p:cNvCxnSpPr>
          <p:nvPr/>
        </p:nvCxnSpPr>
        <p:spPr>
          <a:xfrm>
            <a:off x="4876800" y="1143000"/>
            <a:ext cx="685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3"/>
            <a:endCxn id="28" idx="1"/>
          </p:cNvCxnSpPr>
          <p:nvPr/>
        </p:nvCxnSpPr>
        <p:spPr>
          <a:xfrm>
            <a:off x="6248400" y="5334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 descr="bigc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21600" y="3200400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2" name="Picture 11" descr="bigc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21600" y="4068763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3" name="Picture 11" descr="bigc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10488" y="4983163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4" name="Picture 11" descr="bigca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0488" y="5881688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382000" cy="5062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The Beach Rally</a:t>
            </a:r>
          </a:p>
          <a:p>
            <a:pPr algn="ctr"/>
            <a:r>
              <a:rPr lang="en-US" b="1"/>
              <a:t>©  2010 Jeff Ertzberger</a:t>
            </a:r>
            <a:br>
              <a:rPr lang="en-US" b="1"/>
            </a:br>
            <a:r>
              <a:rPr lang="en-US" b="1"/>
              <a:t>All rights reserved.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All Clipart copyright </a:t>
            </a:r>
            <a:r>
              <a:rPr lang="en-US" b="1">
                <a:hlinkClick r:id="rId2"/>
              </a:rPr>
              <a:t>GraphicsFactory.com</a:t>
            </a:r>
            <a:r>
              <a:rPr lang="en-US" b="1"/>
              <a:t>– All Rights Reserved.  Some images have been modified from original version.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This presentation may not be sold, or redistributed  in any form without written permission of the author.</a:t>
            </a:r>
          </a:p>
          <a:p>
            <a:pPr algn="ctr"/>
            <a:endParaRPr lang="en-US" b="1"/>
          </a:p>
          <a:p>
            <a:endParaRPr lang="en-US" sz="1600" b="1"/>
          </a:p>
          <a:p>
            <a:pPr algn="ctr"/>
            <a:r>
              <a:rPr lang="en-US" b="1"/>
              <a:t>For even more template games and great resources visit:</a:t>
            </a:r>
          </a:p>
          <a:p>
            <a:pPr algn="ctr"/>
            <a:r>
              <a:rPr lang="en-US" sz="3200" b="1"/>
              <a:t>uncw.edu/EdGames</a:t>
            </a:r>
          </a:p>
          <a:p>
            <a:pPr algn="ctr"/>
            <a:endParaRPr lang="en-US" sz="3200" b="1"/>
          </a:p>
          <a:p>
            <a:r>
              <a:rPr lang="en-US" b="1"/>
              <a:t>By using this game you are agreeing to our </a:t>
            </a:r>
            <a:r>
              <a:rPr lang="en-US" b="1">
                <a:hlinkClick r:id="rId3"/>
              </a:rPr>
              <a:t>terms of use</a:t>
            </a:r>
            <a:r>
              <a:rPr lang="en-US" b="1"/>
              <a:t>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49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Default Design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Ertzberger</dc:creator>
  <cp:lastModifiedBy>cwalker</cp:lastModifiedBy>
  <cp:revision>70</cp:revision>
  <dcterms:created xsi:type="dcterms:W3CDTF">2004-06-04T14:00:11Z</dcterms:created>
  <dcterms:modified xsi:type="dcterms:W3CDTF">2011-01-14T13:55:56Z</dcterms:modified>
</cp:coreProperties>
</file>