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9" r:id="rId3"/>
    <p:sldId id="258" r:id="rId4"/>
    <p:sldId id="262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  <p:clrMru>
    <a:srgbClr val="339966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478CE6E-A64F-4854-91B1-BB16214C47B1}" type="datetimeFigureOut">
              <a:rPr lang="en-US"/>
              <a:pPr>
                <a:defRPr/>
              </a:pPr>
              <a:t>1/14/2011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0402DBC-1D7A-4980-94A0-1B7787DC00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C4946BC-704C-4D06-BC1E-92F598ECF48F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2F8EB0-3CE3-4E80-9136-BD085E65A63B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D5768E9-6698-49BC-86C1-3E555594C02A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34782-AD5E-4128-A4D2-6FAC5C909B21}" type="datetimeFigureOut">
              <a:rPr lang="en-US"/>
              <a:pPr>
                <a:defRPr/>
              </a:pPr>
              <a:t>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A94D5-7D7C-4507-9650-AEA036BD7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EDA12-8DC2-40E3-AAE0-FD7F9820E13F}" type="datetimeFigureOut">
              <a:rPr lang="en-US"/>
              <a:pPr>
                <a:defRPr/>
              </a:pPr>
              <a:t>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0E9D6-C899-4740-B083-B4223AC54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C41E0-ED7A-4067-946A-D4BE2A982EA7}" type="datetimeFigureOut">
              <a:rPr lang="en-US"/>
              <a:pPr>
                <a:defRPr/>
              </a:pPr>
              <a:t>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46E6D-01F0-497D-96B2-228AC5223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FE9BB-BA0D-4D1F-9736-191E3F76CEE0}" type="datetimeFigureOut">
              <a:rPr lang="en-US"/>
              <a:pPr>
                <a:defRPr/>
              </a:pPr>
              <a:t>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19EBC-822D-4D74-A180-2D0C3E47C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DF2B9-55DB-4967-9BF8-9EEFA52902F5}" type="datetimeFigureOut">
              <a:rPr lang="en-US"/>
              <a:pPr>
                <a:defRPr/>
              </a:pPr>
              <a:t>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6AA13-C1FF-4675-ABFB-1EDC401F8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89B56-A618-46D3-8F47-F6B7A390093A}" type="datetimeFigureOut">
              <a:rPr lang="en-US"/>
              <a:pPr>
                <a:defRPr/>
              </a:pPr>
              <a:t>1/14/2011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09F2E-D192-4B24-82A6-4AF59DE6F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10960-DED2-42ED-95B9-CC504F763B5B}" type="datetimeFigureOut">
              <a:rPr lang="en-US"/>
              <a:pPr>
                <a:defRPr/>
              </a:pPr>
              <a:t>1/14/2011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1954C-07A1-4398-BA92-A222471D31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BA1EB-748F-4488-B390-2F08DEFFF1DA}" type="datetimeFigureOut">
              <a:rPr lang="en-US"/>
              <a:pPr>
                <a:defRPr/>
              </a:pPr>
              <a:t>1/14/2011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AAAF8-FD42-4AF2-9B4D-D5AE67071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D0B01-B440-4822-BAA4-9D5238728B75}" type="datetimeFigureOut">
              <a:rPr lang="en-US"/>
              <a:pPr>
                <a:defRPr/>
              </a:pPr>
              <a:t>1/14/2011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416AD-F626-43E2-BF68-2C33F48FB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175D7-3BE6-4FB2-9A00-5D42747D93C7}" type="datetimeFigureOut">
              <a:rPr lang="en-US"/>
              <a:pPr>
                <a:defRPr/>
              </a:pPr>
              <a:t>1/14/2011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B2D24-E6A4-42D9-923C-2D4D00F84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3ECBD-6908-45A6-B2A4-78597414EC19}" type="datetimeFigureOut">
              <a:rPr lang="en-US"/>
              <a:pPr>
                <a:defRPr/>
              </a:pPr>
              <a:t>1/14/2011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F5840-275C-4590-80A4-AA755995F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F2E727-B026-4BEF-9A29-D8ED17F40361}" type="datetimeFigureOut">
              <a:rPr lang="en-US"/>
              <a:pPr>
                <a:defRPr/>
              </a:pPr>
              <a:t>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58DE2C-FF0D-48F8-B71E-7C61CDC7C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eople.uncw.edu/ertzbergerj/termsofuse.html" TargetMode="External"/><Relationship Id="rId2" Type="http://schemas.openxmlformats.org/officeDocument/2006/relationships/hyperlink" Target="http://graphicsfactory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4-Point Star 9">
            <a:hlinkHover r:id="" action="ppaction://hlinkshowjump?jump=nextslide"/>
          </p:cNvPr>
          <p:cNvSpPr/>
          <p:nvPr/>
        </p:nvSpPr>
        <p:spPr>
          <a:xfrm>
            <a:off x="7848600" y="62484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051" name="Picture 3" descr="metiod1">
            <a:hlinkHover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121210"/>
              </a:clrFrom>
              <a:clrTo>
                <a:srgbClr val="12121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048592">
            <a:off x="3338513" y="-2271713"/>
            <a:ext cx="685800" cy="51435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18" name="4-Point Star 17"/>
          <p:cNvSpPr/>
          <p:nvPr/>
        </p:nvSpPr>
        <p:spPr>
          <a:xfrm>
            <a:off x="4038600" y="12954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4-Point Star 21"/>
          <p:cNvSpPr/>
          <p:nvPr/>
        </p:nvSpPr>
        <p:spPr>
          <a:xfrm>
            <a:off x="1066800" y="55626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4-Point Star 43"/>
          <p:cNvSpPr/>
          <p:nvPr/>
        </p:nvSpPr>
        <p:spPr>
          <a:xfrm>
            <a:off x="4114800" y="42672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" name="4-Point Star 51"/>
          <p:cNvSpPr/>
          <p:nvPr/>
        </p:nvSpPr>
        <p:spPr>
          <a:xfrm>
            <a:off x="381000" y="45720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3" name="4-Point Star 52"/>
          <p:cNvSpPr/>
          <p:nvPr/>
        </p:nvSpPr>
        <p:spPr>
          <a:xfrm>
            <a:off x="6248400" y="20574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2" name="4-Point Star 71"/>
          <p:cNvSpPr/>
          <p:nvPr/>
        </p:nvSpPr>
        <p:spPr>
          <a:xfrm>
            <a:off x="8001000" y="43434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5" name="4-Point Star 74"/>
          <p:cNvSpPr/>
          <p:nvPr/>
        </p:nvSpPr>
        <p:spPr>
          <a:xfrm>
            <a:off x="1981200" y="51816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7" name="4-Point Star 86"/>
          <p:cNvSpPr/>
          <p:nvPr/>
        </p:nvSpPr>
        <p:spPr>
          <a:xfrm>
            <a:off x="7086600" y="10668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5" name="4-Point Star 94"/>
          <p:cNvSpPr/>
          <p:nvPr/>
        </p:nvSpPr>
        <p:spPr>
          <a:xfrm>
            <a:off x="6324600" y="41148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7" name="4-Point Star 96"/>
          <p:cNvSpPr/>
          <p:nvPr/>
        </p:nvSpPr>
        <p:spPr>
          <a:xfrm>
            <a:off x="1295400" y="57150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4-Point Star 102"/>
          <p:cNvSpPr/>
          <p:nvPr/>
        </p:nvSpPr>
        <p:spPr>
          <a:xfrm>
            <a:off x="990600" y="51816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4-Point Star 103"/>
          <p:cNvSpPr/>
          <p:nvPr/>
        </p:nvSpPr>
        <p:spPr>
          <a:xfrm>
            <a:off x="838200" y="57912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5" name="4-Point Star 104"/>
          <p:cNvSpPr/>
          <p:nvPr/>
        </p:nvSpPr>
        <p:spPr>
          <a:xfrm>
            <a:off x="76200" y="54864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7" name="4-Point Star 116"/>
          <p:cNvSpPr/>
          <p:nvPr/>
        </p:nvSpPr>
        <p:spPr>
          <a:xfrm>
            <a:off x="2133600" y="28194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4" name="4-Point Star 123"/>
          <p:cNvSpPr/>
          <p:nvPr/>
        </p:nvSpPr>
        <p:spPr>
          <a:xfrm>
            <a:off x="533400" y="14478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1" name="Text Box 2">
            <a:hlinkClick r:id="" action="ppaction://hlinkshowjump?jump=nextslide" highlightClick="1">
              <a:snd r:embed="rId5" name="click-two-v2.wav"/>
            </a:hlinkClick>
          </p:cNvPr>
          <p:cNvSpPr txBox="1">
            <a:spLocks noChangeArrowheads="1"/>
          </p:cNvSpPr>
          <p:nvPr/>
        </p:nvSpPr>
        <p:spPr bwMode="auto">
          <a:xfrm>
            <a:off x="6096000" y="6229350"/>
            <a:ext cx="2667000" cy="40005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50000">
                <a:srgbClr val="0070C0"/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latin typeface="+mn-lt"/>
              </a:rPr>
              <a:t>Continue</a:t>
            </a:r>
          </a:p>
        </p:txBody>
      </p:sp>
      <p:sp>
        <p:nvSpPr>
          <p:cNvPr id="133" name="4-Point Star 132"/>
          <p:cNvSpPr/>
          <p:nvPr/>
        </p:nvSpPr>
        <p:spPr>
          <a:xfrm>
            <a:off x="6705600" y="54864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4" name="4-Point Star 133"/>
          <p:cNvSpPr/>
          <p:nvPr/>
        </p:nvSpPr>
        <p:spPr>
          <a:xfrm>
            <a:off x="6934200" y="56388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5" name="4-Point Star 134"/>
          <p:cNvSpPr/>
          <p:nvPr/>
        </p:nvSpPr>
        <p:spPr>
          <a:xfrm>
            <a:off x="6629400" y="51054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6" name="4-Point Star 135"/>
          <p:cNvSpPr/>
          <p:nvPr/>
        </p:nvSpPr>
        <p:spPr>
          <a:xfrm>
            <a:off x="6477000" y="57150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7" name="4-Point Star 136"/>
          <p:cNvSpPr/>
          <p:nvPr/>
        </p:nvSpPr>
        <p:spPr>
          <a:xfrm>
            <a:off x="5715000" y="54102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8" name="4-Point Star 137"/>
          <p:cNvSpPr/>
          <p:nvPr/>
        </p:nvSpPr>
        <p:spPr>
          <a:xfrm>
            <a:off x="2819400" y="35814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9" name="4-Point Star 138"/>
          <p:cNvSpPr/>
          <p:nvPr/>
        </p:nvSpPr>
        <p:spPr>
          <a:xfrm>
            <a:off x="3048000" y="37338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0" name="4-Point Star 139"/>
          <p:cNvSpPr/>
          <p:nvPr/>
        </p:nvSpPr>
        <p:spPr>
          <a:xfrm>
            <a:off x="2743200" y="32004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1" name="4-Point Star 140"/>
          <p:cNvSpPr/>
          <p:nvPr/>
        </p:nvSpPr>
        <p:spPr>
          <a:xfrm>
            <a:off x="2590800" y="38100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2" name="4-Point Star 141"/>
          <p:cNvSpPr/>
          <p:nvPr/>
        </p:nvSpPr>
        <p:spPr>
          <a:xfrm>
            <a:off x="1828800" y="35052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" name="4-Point Star 142"/>
          <p:cNvSpPr/>
          <p:nvPr/>
        </p:nvSpPr>
        <p:spPr>
          <a:xfrm>
            <a:off x="3886200" y="57150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4" name="4-Point Star 143"/>
          <p:cNvSpPr/>
          <p:nvPr/>
        </p:nvSpPr>
        <p:spPr>
          <a:xfrm>
            <a:off x="4114800" y="58674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5" name="4-Point Star 144"/>
          <p:cNvSpPr/>
          <p:nvPr/>
        </p:nvSpPr>
        <p:spPr>
          <a:xfrm>
            <a:off x="3810000" y="53340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6" name="4-Point Star 145"/>
          <p:cNvSpPr/>
          <p:nvPr/>
        </p:nvSpPr>
        <p:spPr>
          <a:xfrm>
            <a:off x="3657600" y="59436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7" name="4-Point Star 146"/>
          <p:cNvSpPr/>
          <p:nvPr/>
        </p:nvSpPr>
        <p:spPr>
          <a:xfrm>
            <a:off x="2895600" y="56388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8" name="4-Point Star 147"/>
          <p:cNvSpPr/>
          <p:nvPr/>
        </p:nvSpPr>
        <p:spPr>
          <a:xfrm>
            <a:off x="2133600" y="44958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0" name="4-Point Star 149"/>
          <p:cNvSpPr/>
          <p:nvPr/>
        </p:nvSpPr>
        <p:spPr>
          <a:xfrm>
            <a:off x="2057400" y="41148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2" name="4-Point Star 151"/>
          <p:cNvSpPr/>
          <p:nvPr/>
        </p:nvSpPr>
        <p:spPr>
          <a:xfrm>
            <a:off x="1143000" y="44196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" name="4-Point Star 152"/>
          <p:cNvSpPr/>
          <p:nvPr/>
        </p:nvSpPr>
        <p:spPr>
          <a:xfrm>
            <a:off x="8001000" y="25146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4" name="4-Point Star 153"/>
          <p:cNvSpPr/>
          <p:nvPr/>
        </p:nvSpPr>
        <p:spPr>
          <a:xfrm>
            <a:off x="8610600" y="35814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5" name="4-Point Star 154"/>
          <p:cNvSpPr/>
          <p:nvPr/>
        </p:nvSpPr>
        <p:spPr>
          <a:xfrm>
            <a:off x="8305800" y="8382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6" name="4-Point Star 155"/>
          <p:cNvSpPr/>
          <p:nvPr/>
        </p:nvSpPr>
        <p:spPr>
          <a:xfrm>
            <a:off x="7772400" y="27432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7" name="4-Point Star 156"/>
          <p:cNvSpPr/>
          <p:nvPr/>
        </p:nvSpPr>
        <p:spPr>
          <a:xfrm>
            <a:off x="7772400" y="14478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8" name="4-Point Star 157"/>
          <p:cNvSpPr/>
          <p:nvPr/>
        </p:nvSpPr>
        <p:spPr>
          <a:xfrm>
            <a:off x="5562600" y="26670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0" name="4-Point Star 159"/>
          <p:cNvSpPr/>
          <p:nvPr/>
        </p:nvSpPr>
        <p:spPr>
          <a:xfrm>
            <a:off x="5486400" y="22860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1" name="4-Point Star 160"/>
          <p:cNvSpPr/>
          <p:nvPr/>
        </p:nvSpPr>
        <p:spPr>
          <a:xfrm>
            <a:off x="5334000" y="28956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2" name="4-Point Star 161"/>
          <p:cNvSpPr/>
          <p:nvPr/>
        </p:nvSpPr>
        <p:spPr>
          <a:xfrm>
            <a:off x="4572000" y="25908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3" name="4-Point Star 162"/>
          <p:cNvSpPr/>
          <p:nvPr/>
        </p:nvSpPr>
        <p:spPr>
          <a:xfrm>
            <a:off x="5715000" y="47244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4" name="4-Point Star 163"/>
          <p:cNvSpPr/>
          <p:nvPr/>
        </p:nvSpPr>
        <p:spPr>
          <a:xfrm>
            <a:off x="5943600" y="48768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5" name="4-Point Star 164"/>
          <p:cNvSpPr/>
          <p:nvPr/>
        </p:nvSpPr>
        <p:spPr>
          <a:xfrm>
            <a:off x="5638800" y="43434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6" name="4-Point Star 165"/>
          <p:cNvSpPr/>
          <p:nvPr/>
        </p:nvSpPr>
        <p:spPr>
          <a:xfrm>
            <a:off x="5486400" y="49530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7" name="4-Point Star 166"/>
          <p:cNvSpPr/>
          <p:nvPr/>
        </p:nvSpPr>
        <p:spPr>
          <a:xfrm>
            <a:off x="4724400" y="46482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8" name="4-Point Star 167"/>
          <p:cNvSpPr/>
          <p:nvPr/>
        </p:nvSpPr>
        <p:spPr>
          <a:xfrm>
            <a:off x="7467600" y="48768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9" name="4-Point Star 168"/>
          <p:cNvSpPr/>
          <p:nvPr/>
        </p:nvSpPr>
        <p:spPr>
          <a:xfrm>
            <a:off x="7696200" y="50292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0" name="4-Point Star 169"/>
          <p:cNvSpPr/>
          <p:nvPr/>
        </p:nvSpPr>
        <p:spPr>
          <a:xfrm>
            <a:off x="7391400" y="44958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1" name="4-Point Star 170"/>
          <p:cNvSpPr/>
          <p:nvPr/>
        </p:nvSpPr>
        <p:spPr>
          <a:xfrm>
            <a:off x="7239000" y="51054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2" name="4-Point Star 171"/>
          <p:cNvSpPr/>
          <p:nvPr/>
        </p:nvSpPr>
        <p:spPr>
          <a:xfrm>
            <a:off x="6477000" y="48006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3" name="4-Point Star 172"/>
          <p:cNvSpPr/>
          <p:nvPr/>
        </p:nvSpPr>
        <p:spPr>
          <a:xfrm>
            <a:off x="7620000" y="34290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" name="4-Point Star 173"/>
          <p:cNvSpPr/>
          <p:nvPr/>
        </p:nvSpPr>
        <p:spPr>
          <a:xfrm>
            <a:off x="7010400" y="20574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5" name="4-Point Star 174"/>
          <p:cNvSpPr/>
          <p:nvPr/>
        </p:nvSpPr>
        <p:spPr>
          <a:xfrm>
            <a:off x="8229600" y="17526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6" name="4-Point Star 175"/>
          <p:cNvSpPr/>
          <p:nvPr/>
        </p:nvSpPr>
        <p:spPr>
          <a:xfrm>
            <a:off x="7391400" y="36576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7" name="4-Point Star 176"/>
          <p:cNvSpPr/>
          <p:nvPr/>
        </p:nvSpPr>
        <p:spPr>
          <a:xfrm>
            <a:off x="6629400" y="33528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8" name="4-Point Star 177"/>
          <p:cNvSpPr/>
          <p:nvPr/>
        </p:nvSpPr>
        <p:spPr>
          <a:xfrm>
            <a:off x="4495800" y="35814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9" name="4-Point Star 178"/>
          <p:cNvSpPr/>
          <p:nvPr/>
        </p:nvSpPr>
        <p:spPr>
          <a:xfrm>
            <a:off x="4724400" y="37338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0" name="4-Point Star 179"/>
          <p:cNvSpPr/>
          <p:nvPr/>
        </p:nvSpPr>
        <p:spPr>
          <a:xfrm>
            <a:off x="4419600" y="32004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2" name="4-Point Star 181"/>
          <p:cNvSpPr/>
          <p:nvPr/>
        </p:nvSpPr>
        <p:spPr>
          <a:xfrm>
            <a:off x="3505200" y="35052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5" name="4-Point Star 184"/>
          <p:cNvSpPr/>
          <p:nvPr/>
        </p:nvSpPr>
        <p:spPr>
          <a:xfrm>
            <a:off x="3886200" y="19812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6" name="4-Point Star 185"/>
          <p:cNvSpPr/>
          <p:nvPr/>
        </p:nvSpPr>
        <p:spPr>
          <a:xfrm>
            <a:off x="3733800" y="25908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7" name="4-Point Star 186"/>
          <p:cNvSpPr/>
          <p:nvPr/>
        </p:nvSpPr>
        <p:spPr>
          <a:xfrm>
            <a:off x="2971800" y="22860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8" name="4-Point Star 187"/>
          <p:cNvSpPr/>
          <p:nvPr/>
        </p:nvSpPr>
        <p:spPr>
          <a:xfrm>
            <a:off x="4648200" y="16764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9" name="4-Point Star 188"/>
          <p:cNvSpPr/>
          <p:nvPr/>
        </p:nvSpPr>
        <p:spPr>
          <a:xfrm>
            <a:off x="4114800" y="6858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0" name="4-Point Star 189"/>
          <p:cNvSpPr/>
          <p:nvPr/>
        </p:nvSpPr>
        <p:spPr>
          <a:xfrm>
            <a:off x="4724400" y="3810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1" name="4-Point Star 190"/>
          <p:cNvSpPr/>
          <p:nvPr/>
        </p:nvSpPr>
        <p:spPr>
          <a:xfrm>
            <a:off x="4419600" y="19050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2" name="4-Point Star 191"/>
          <p:cNvSpPr/>
          <p:nvPr/>
        </p:nvSpPr>
        <p:spPr>
          <a:xfrm>
            <a:off x="3657600" y="16002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3" name="4-Point Star 192"/>
          <p:cNvSpPr/>
          <p:nvPr/>
        </p:nvSpPr>
        <p:spPr>
          <a:xfrm>
            <a:off x="2667000" y="18288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4" name="4-Point Star 193"/>
          <p:cNvSpPr/>
          <p:nvPr/>
        </p:nvSpPr>
        <p:spPr>
          <a:xfrm>
            <a:off x="1676400" y="12192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5" name="4-Point Star 194"/>
          <p:cNvSpPr/>
          <p:nvPr/>
        </p:nvSpPr>
        <p:spPr>
          <a:xfrm>
            <a:off x="3657600" y="32004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6" name="4-Point Star 195"/>
          <p:cNvSpPr/>
          <p:nvPr/>
        </p:nvSpPr>
        <p:spPr>
          <a:xfrm>
            <a:off x="2438400" y="20574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7" name="4-Point Star 196"/>
          <p:cNvSpPr/>
          <p:nvPr/>
        </p:nvSpPr>
        <p:spPr>
          <a:xfrm>
            <a:off x="1676400" y="17526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8" name="4-Point Star 197"/>
          <p:cNvSpPr/>
          <p:nvPr/>
        </p:nvSpPr>
        <p:spPr>
          <a:xfrm>
            <a:off x="1447800" y="22098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0" name="4-Point Star 199"/>
          <p:cNvSpPr/>
          <p:nvPr/>
        </p:nvSpPr>
        <p:spPr>
          <a:xfrm>
            <a:off x="1371600" y="18288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1" name="4-Point Star 200"/>
          <p:cNvSpPr/>
          <p:nvPr/>
        </p:nvSpPr>
        <p:spPr>
          <a:xfrm>
            <a:off x="1219200" y="24384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2" name="4-Point Star 201"/>
          <p:cNvSpPr/>
          <p:nvPr/>
        </p:nvSpPr>
        <p:spPr>
          <a:xfrm>
            <a:off x="457200" y="21336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3" name="4-Point Star 202"/>
          <p:cNvSpPr/>
          <p:nvPr/>
        </p:nvSpPr>
        <p:spPr>
          <a:xfrm>
            <a:off x="1600200" y="32004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5" name="4-Point Star 204"/>
          <p:cNvSpPr/>
          <p:nvPr/>
        </p:nvSpPr>
        <p:spPr>
          <a:xfrm>
            <a:off x="1524000" y="28194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6" name="4-Point Star 205"/>
          <p:cNvSpPr/>
          <p:nvPr/>
        </p:nvSpPr>
        <p:spPr>
          <a:xfrm>
            <a:off x="1371600" y="34290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7" name="4-Point Star 206"/>
          <p:cNvSpPr/>
          <p:nvPr/>
        </p:nvSpPr>
        <p:spPr>
          <a:xfrm>
            <a:off x="609600" y="31242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8" name="4-Point Star 207"/>
          <p:cNvSpPr/>
          <p:nvPr/>
        </p:nvSpPr>
        <p:spPr>
          <a:xfrm>
            <a:off x="990600" y="38100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9" name="4-Point Star 208"/>
          <p:cNvSpPr/>
          <p:nvPr/>
        </p:nvSpPr>
        <p:spPr>
          <a:xfrm>
            <a:off x="1219200" y="39624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0" name="4-Point Star 209"/>
          <p:cNvSpPr/>
          <p:nvPr/>
        </p:nvSpPr>
        <p:spPr>
          <a:xfrm>
            <a:off x="914400" y="34290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1" name="4-Point Star 210"/>
          <p:cNvSpPr/>
          <p:nvPr/>
        </p:nvSpPr>
        <p:spPr>
          <a:xfrm>
            <a:off x="762000" y="40386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2" name="4-Point Star 211"/>
          <p:cNvSpPr/>
          <p:nvPr/>
        </p:nvSpPr>
        <p:spPr>
          <a:xfrm>
            <a:off x="0" y="37338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3" name="4-Point Star 212"/>
          <p:cNvSpPr/>
          <p:nvPr/>
        </p:nvSpPr>
        <p:spPr>
          <a:xfrm>
            <a:off x="3429000" y="44958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4" name="4-Point Star 213"/>
          <p:cNvSpPr/>
          <p:nvPr/>
        </p:nvSpPr>
        <p:spPr>
          <a:xfrm>
            <a:off x="3657600" y="46482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5" name="4-Point Star 214"/>
          <p:cNvSpPr/>
          <p:nvPr/>
        </p:nvSpPr>
        <p:spPr>
          <a:xfrm>
            <a:off x="3352800" y="41148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6" name="4-Point Star 215"/>
          <p:cNvSpPr/>
          <p:nvPr/>
        </p:nvSpPr>
        <p:spPr>
          <a:xfrm>
            <a:off x="3200400" y="47244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7" name="4-Point Star 216"/>
          <p:cNvSpPr/>
          <p:nvPr/>
        </p:nvSpPr>
        <p:spPr>
          <a:xfrm>
            <a:off x="2438400" y="44196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8" name="4-Point Star 217"/>
          <p:cNvSpPr/>
          <p:nvPr/>
        </p:nvSpPr>
        <p:spPr>
          <a:xfrm>
            <a:off x="5562600" y="56388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9" name="4-Point Star 218"/>
          <p:cNvSpPr/>
          <p:nvPr/>
        </p:nvSpPr>
        <p:spPr>
          <a:xfrm>
            <a:off x="5791200" y="57912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0" name="4-Point Star 219"/>
          <p:cNvSpPr/>
          <p:nvPr/>
        </p:nvSpPr>
        <p:spPr>
          <a:xfrm>
            <a:off x="5486400" y="52578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1" name="4-Point Star 220"/>
          <p:cNvSpPr/>
          <p:nvPr/>
        </p:nvSpPr>
        <p:spPr>
          <a:xfrm>
            <a:off x="5334000" y="58674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3" name="4-Point Star 222"/>
          <p:cNvSpPr/>
          <p:nvPr/>
        </p:nvSpPr>
        <p:spPr>
          <a:xfrm>
            <a:off x="4800600" y="61722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4" name="4-Point Star 223"/>
          <p:cNvSpPr/>
          <p:nvPr/>
        </p:nvSpPr>
        <p:spPr>
          <a:xfrm>
            <a:off x="5029200" y="63246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5" name="4-Point Star 224"/>
          <p:cNvSpPr/>
          <p:nvPr/>
        </p:nvSpPr>
        <p:spPr>
          <a:xfrm>
            <a:off x="4724400" y="57912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6" name="4-Point Star 225"/>
          <p:cNvSpPr/>
          <p:nvPr/>
        </p:nvSpPr>
        <p:spPr>
          <a:xfrm>
            <a:off x="4572000" y="64008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8" name="4-Point Star 227"/>
          <p:cNvSpPr/>
          <p:nvPr/>
        </p:nvSpPr>
        <p:spPr>
          <a:xfrm>
            <a:off x="1981200" y="60960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9" name="4-Point Star 228"/>
          <p:cNvSpPr/>
          <p:nvPr/>
        </p:nvSpPr>
        <p:spPr>
          <a:xfrm>
            <a:off x="2209800" y="62484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0" name="4-Point Star 229"/>
          <p:cNvSpPr/>
          <p:nvPr/>
        </p:nvSpPr>
        <p:spPr>
          <a:xfrm>
            <a:off x="1905000" y="57150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1" name="4-Point Star 230"/>
          <p:cNvSpPr/>
          <p:nvPr/>
        </p:nvSpPr>
        <p:spPr>
          <a:xfrm>
            <a:off x="1752600" y="63246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2" name="4-Point Star 231"/>
          <p:cNvSpPr/>
          <p:nvPr/>
        </p:nvSpPr>
        <p:spPr>
          <a:xfrm>
            <a:off x="990600" y="60198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3" name="4-Point Star 232"/>
          <p:cNvSpPr/>
          <p:nvPr/>
        </p:nvSpPr>
        <p:spPr>
          <a:xfrm>
            <a:off x="2286000" y="762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4" name="4-Point Star 233"/>
          <p:cNvSpPr/>
          <p:nvPr/>
        </p:nvSpPr>
        <p:spPr>
          <a:xfrm>
            <a:off x="3429000" y="7620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5" name="4-Point Star 234"/>
          <p:cNvSpPr/>
          <p:nvPr/>
        </p:nvSpPr>
        <p:spPr>
          <a:xfrm>
            <a:off x="1219200" y="10668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6" name="4-Point Star 235"/>
          <p:cNvSpPr/>
          <p:nvPr/>
        </p:nvSpPr>
        <p:spPr>
          <a:xfrm>
            <a:off x="3124200" y="3810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7" name="4-Point Star 236"/>
          <p:cNvSpPr/>
          <p:nvPr/>
        </p:nvSpPr>
        <p:spPr>
          <a:xfrm>
            <a:off x="1905000" y="3810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8" name="4-Point Star 237"/>
          <p:cNvSpPr/>
          <p:nvPr/>
        </p:nvSpPr>
        <p:spPr>
          <a:xfrm>
            <a:off x="914400" y="6096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9" name="4-Point Star 238"/>
          <p:cNvSpPr/>
          <p:nvPr/>
        </p:nvSpPr>
        <p:spPr>
          <a:xfrm>
            <a:off x="2362200" y="9906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0" name="4-Point Star 239"/>
          <p:cNvSpPr/>
          <p:nvPr/>
        </p:nvSpPr>
        <p:spPr>
          <a:xfrm>
            <a:off x="838200" y="2286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1" name="4-Point Star 240"/>
          <p:cNvSpPr/>
          <p:nvPr/>
        </p:nvSpPr>
        <p:spPr>
          <a:xfrm>
            <a:off x="685800" y="8382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2" name="4-Point Star 241"/>
          <p:cNvSpPr/>
          <p:nvPr/>
        </p:nvSpPr>
        <p:spPr>
          <a:xfrm>
            <a:off x="7162800" y="762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3" name="4-Point Star 242"/>
          <p:cNvSpPr/>
          <p:nvPr/>
        </p:nvSpPr>
        <p:spPr>
          <a:xfrm>
            <a:off x="7010400" y="7620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4" name="4-Point Star 243"/>
          <p:cNvSpPr/>
          <p:nvPr/>
        </p:nvSpPr>
        <p:spPr>
          <a:xfrm>
            <a:off x="6096000" y="10668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5" name="4-Point Star 244"/>
          <p:cNvSpPr/>
          <p:nvPr/>
        </p:nvSpPr>
        <p:spPr>
          <a:xfrm>
            <a:off x="7543800" y="6858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6" name="4-Point Star 245"/>
          <p:cNvSpPr/>
          <p:nvPr/>
        </p:nvSpPr>
        <p:spPr>
          <a:xfrm>
            <a:off x="6781800" y="3810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7" name="4-Point Star 246"/>
          <p:cNvSpPr/>
          <p:nvPr/>
        </p:nvSpPr>
        <p:spPr>
          <a:xfrm>
            <a:off x="5791200" y="6096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8" name="4-Point Star 247"/>
          <p:cNvSpPr/>
          <p:nvPr/>
        </p:nvSpPr>
        <p:spPr>
          <a:xfrm>
            <a:off x="5181600" y="15240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9" name="4-Point Star 248"/>
          <p:cNvSpPr/>
          <p:nvPr/>
        </p:nvSpPr>
        <p:spPr>
          <a:xfrm>
            <a:off x="5715000" y="228600"/>
            <a:ext cx="228600" cy="2286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0" name="4-Point Star 249"/>
          <p:cNvSpPr/>
          <p:nvPr/>
        </p:nvSpPr>
        <p:spPr>
          <a:xfrm>
            <a:off x="5562600" y="838200"/>
            <a:ext cx="76200" cy="152400"/>
          </a:xfrm>
          <a:prstGeom prst="star4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2" name="Rectangle 131"/>
          <p:cNvSpPr/>
          <p:nvPr/>
        </p:nvSpPr>
        <p:spPr>
          <a:xfrm rot="21279179">
            <a:off x="1722669" y="681921"/>
            <a:ext cx="5428867" cy="540147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Align The Stars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tarr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mph" presetSubtype="2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mph" presetSubtype="2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mph" presetSubtype="2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mph" presetSubtype="2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mph" presetSubtype="2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mph" presetSubtype="2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mph" presetSubtype="2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mph" presetSubtype="2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>
                                        <p:cTn id="49" dur="2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>
                                        <p:cTn id="53" dur="2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5200" y="457200"/>
            <a:ext cx="5334000" cy="5638800"/>
          </a:xfrm>
          <a:prstGeom prst="rect">
            <a:avLst/>
          </a:prstGeom>
          <a:solidFill>
            <a:schemeClr val="tx1">
              <a:alpha val="80000"/>
            </a:schemeClr>
          </a:solidFill>
          <a:ln w="47625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bg1"/>
                </a:solidFill>
                <a:latin typeface="Verdana" pitchFamily="34" charset="0"/>
              </a:rPr>
              <a:t>Instructions: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>
              <a:solidFill>
                <a:schemeClr val="bg1"/>
              </a:solidFill>
              <a:latin typeface="Verdana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b="1" dirty="0">
                <a:solidFill>
                  <a:schemeClr val="bg1"/>
                </a:solidFill>
                <a:latin typeface="Verdana" pitchFamily="34" charset="0"/>
              </a:rPr>
              <a:t>Divide into Teams or use individuals. There can be up to Six teams. </a:t>
            </a:r>
            <a:r>
              <a:rPr lang="en-US" sz="1600" b="1" i="1" dirty="0">
                <a:solidFill>
                  <a:schemeClr val="bg1"/>
                </a:solidFill>
                <a:latin typeface="Verdana" pitchFamily="34" charset="0"/>
              </a:rPr>
              <a:t>However play by more than three teams is not recommend, as it is very difficult to get four in a row with so many teams. </a:t>
            </a:r>
            <a:r>
              <a:rPr lang="en-US" sz="1600" b="1" dirty="0">
                <a:solidFill>
                  <a:schemeClr val="bg1"/>
                </a:solidFill>
                <a:latin typeface="Verdana" pitchFamily="34" charset="0"/>
              </a:rPr>
              <a:t>The colors are: Red, Orange, Yellow, Green, Blue, and Purple.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1600" b="1" dirty="0">
              <a:solidFill>
                <a:schemeClr val="bg1"/>
              </a:solidFill>
              <a:latin typeface="Verdana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b="1" dirty="0">
                <a:solidFill>
                  <a:schemeClr val="bg1"/>
                </a:solidFill>
                <a:latin typeface="Verdana" pitchFamily="34" charset="0"/>
              </a:rPr>
              <a:t>Choose the number of stars required to win. Such as 3, 4, or 5 in a row. </a:t>
            </a:r>
            <a:br>
              <a:rPr lang="en-US" sz="1600" b="1" dirty="0">
                <a:solidFill>
                  <a:schemeClr val="bg1"/>
                </a:solidFill>
                <a:latin typeface="Verdana" pitchFamily="34" charset="0"/>
              </a:rPr>
            </a:br>
            <a:endParaRPr lang="en-US" sz="1600" b="1" dirty="0">
              <a:solidFill>
                <a:schemeClr val="bg1"/>
              </a:solidFill>
              <a:latin typeface="Verdana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b="1" kern="0" dirty="0">
                <a:solidFill>
                  <a:schemeClr val="bg1"/>
                </a:solidFill>
                <a:latin typeface="Verdana" pitchFamily="34" charset="0"/>
              </a:rPr>
              <a:t>Each team or individual is asked a question. If they answer correctly, the teacher will click the star until it changes to that teams color.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1600" b="1" kern="0" dirty="0">
              <a:solidFill>
                <a:schemeClr val="bg1"/>
              </a:solidFill>
              <a:latin typeface="Verdana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b="1" kern="0" dirty="0">
                <a:solidFill>
                  <a:schemeClr val="bg1"/>
                </a:solidFill>
                <a:latin typeface="Verdana" pitchFamily="34" charset="0"/>
              </a:rPr>
              <a:t>First team or individual to get the desired number of stars touching wins!</a:t>
            </a:r>
            <a:br>
              <a:rPr lang="en-US" sz="1600" b="1" kern="0" dirty="0">
                <a:solidFill>
                  <a:schemeClr val="bg1"/>
                </a:solidFill>
                <a:latin typeface="Verdana" pitchFamily="34" charset="0"/>
              </a:rPr>
            </a:br>
            <a:endParaRPr lang="en-US" sz="1600" b="1" dirty="0">
              <a:solidFill>
                <a:schemeClr val="bg1"/>
              </a:solidFill>
              <a:latin typeface="Verdana" pitchFamily="34" charset="0"/>
            </a:endParaRP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b="1" kern="0" dirty="0">
                <a:solidFill>
                  <a:schemeClr val="bg1"/>
                </a:solidFill>
                <a:latin typeface="Verdana" pitchFamily="34" charset="0"/>
              </a:rPr>
              <a:t>Stars can align in rows, columns,  or diagonally.</a:t>
            </a:r>
            <a:endParaRPr lang="en-US" sz="1600" b="1" kern="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5" name="Text Box 2">
            <a:hlinkClick r:id="" action="ppaction://hlinkshowjump?jump=nextslide" highlightClick="1">
              <a:snd r:embed="rId3" name="click-two-v2.wav"/>
            </a:hlinkClick>
          </p:cNvPr>
          <p:cNvSpPr txBox="1">
            <a:spLocks noChangeArrowheads="1"/>
          </p:cNvSpPr>
          <p:nvPr/>
        </p:nvSpPr>
        <p:spPr bwMode="auto">
          <a:xfrm>
            <a:off x="6172200" y="6229350"/>
            <a:ext cx="2667000" cy="40005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50000">
                <a:srgbClr val="0070C0"/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latin typeface="+mn-lt"/>
              </a:rPr>
              <a:t>Play</a:t>
            </a:r>
          </a:p>
        </p:txBody>
      </p:sp>
      <p:sp>
        <p:nvSpPr>
          <p:cNvPr id="3076" name="WordArt 5"/>
          <p:cNvSpPr>
            <a:spLocks noChangeArrowheads="1" noChangeShapeType="1" noTextEdit="1"/>
          </p:cNvSpPr>
          <p:nvPr/>
        </p:nvSpPr>
        <p:spPr bwMode="auto">
          <a:xfrm rot="-653174">
            <a:off x="252413" y="482600"/>
            <a:ext cx="4035425" cy="974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Be the First</a:t>
            </a:r>
          </a:p>
          <a:p>
            <a:pPr algn="ctr"/>
            <a:r>
              <a:rPr lang="en-US" sz="28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To Align the Stars</a:t>
            </a:r>
          </a:p>
        </p:txBody>
      </p:sp>
      <p:pic>
        <p:nvPicPr>
          <p:cNvPr id="3077" name="Picture 5" descr="PPTD7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2133600"/>
            <a:ext cx="294957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 rot="1984226">
            <a:off x="657225" y="2924175"/>
            <a:ext cx="2530475" cy="646113"/>
          </a:xfrm>
          <a:prstGeom prst="ellipse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-Point Star 8"/>
          <p:cNvSpPr/>
          <p:nvPr/>
        </p:nvSpPr>
        <p:spPr>
          <a:xfrm>
            <a:off x="457200" y="53340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41" name="5-Point Star 40"/>
          <p:cNvSpPr/>
          <p:nvPr/>
        </p:nvSpPr>
        <p:spPr>
          <a:xfrm>
            <a:off x="1828800" y="53340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42" name="5-Point Star 41"/>
          <p:cNvSpPr/>
          <p:nvPr/>
        </p:nvSpPr>
        <p:spPr>
          <a:xfrm>
            <a:off x="3200400" y="53340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43" name="5-Point Star 42"/>
          <p:cNvSpPr/>
          <p:nvPr/>
        </p:nvSpPr>
        <p:spPr>
          <a:xfrm>
            <a:off x="4572000" y="53340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44" name="5-Point Star 43"/>
          <p:cNvSpPr/>
          <p:nvPr/>
        </p:nvSpPr>
        <p:spPr>
          <a:xfrm>
            <a:off x="5943600" y="53340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45" name="5-Point Star 44"/>
          <p:cNvSpPr/>
          <p:nvPr/>
        </p:nvSpPr>
        <p:spPr>
          <a:xfrm>
            <a:off x="7315200" y="53340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46" name="5-Point Star 45"/>
          <p:cNvSpPr/>
          <p:nvPr/>
        </p:nvSpPr>
        <p:spPr>
          <a:xfrm>
            <a:off x="457200" y="4343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47" name="5-Point Star 46"/>
          <p:cNvSpPr/>
          <p:nvPr/>
        </p:nvSpPr>
        <p:spPr>
          <a:xfrm>
            <a:off x="1828800" y="4343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48" name="5-Point Star 47"/>
          <p:cNvSpPr/>
          <p:nvPr/>
        </p:nvSpPr>
        <p:spPr>
          <a:xfrm>
            <a:off x="3200400" y="4343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49" name="5-Point Star 48"/>
          <p:cNvSpPr/>
          <p:nvPr/>
        </p:nvSpPr>
        <p:spPr>
          <a:xfrm>
            <a:off x="4572000" y="4343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50" name="5-Point Star 49"/>
          <p:cNvSpPr/>
          <p:nvPr/>
        </p:nvSpPr>
        <p:spPr>
          <a:xfrm>
            <a:off x="5943600" y="4343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51" name="5-Point Star 50"/>
          <p:cNvSpPr/>
          <p:nvPr/>
        </p:nvSpPr>
        <p:spPr>
          <a:xfrm>
            <a:off x="7315200" y="4343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52" name="5-Point Star 51"/>
          <p:cNvSpPr/>
          <p:nvPr/>
        </p:nvSpPr>
        <p:spPr>
          <a:xfrm>
            <a:off x="457200" y="34290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53" name="5-Point Star 52"/>
          <p:cNvSpPr/>
          <p:nvPr/>
        </p:nvSpPr>
        <p:spPr>
          <a:xfrm>
            <a:off x="1828800" y="34290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54" name="5-Point Star 53"/>
          <p:cNvSpPr/>
          <p:nvPr/>
        </p:nvSpPr>
        <p:spPr>
          <a:xfrm>
            <a:off x="3200400" y="34290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55" name="5-Point Star 54"/>
          <p:cNvSpPr/>
          <p:nvPr/>
        </p:nvSpPr>
        <p:spPr>
          <a:xfrm>
            <a:off x="4572000" y="34290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56" name="5-Point Star 55"/>
          <p:cNvSpPr/>
          <p:nvPr/>
        </p:nvSpPr>
        <p:spPr>
          <a:xfrm>
            <a:off x="5943600" y="34290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57" name="5-Point Star 56"/>
          <p:cNvSpPr/>
          <p:nvPr/>
        </p:nvSpPr>
        <p:spPr>
          <a:xfrm>
            <a:off x="7315200" y="34290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58" name="5-Point Star 57"/>
          <p:cNvSpPr/>
          <p:nvPr/>
        </p:nvSpPr>
        <p:spPr>
          <a:xfrm>
            <a:off x="457200" y="2438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59" name="5-Point Star 58"/>
          <p:cNvSpPr/>
          <p:nvPr/>
        </p:nvSpPr>
        <p:spPr>
          <a:xfrm>
            <a:off x="1828800" y="2438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60" name="5-Point Star 59"/>
          <p:cNvSpPr/>
          <p:nvPr/>
        </p:nvSpPr>
        <p:spPr>
          <a:xfrm>
            <a:off x="3200400" y="2438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61" name="5-Point Star 60"/>
          <p:cNvSpPr/>
          <p:nvPr/>
        </p:nvSpPr>
        <p:spPr>
          <a:xfrm>
            <a:off x="4572000" y="2438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62" name="5-Point Star 61"/>
          <p:cNvSpPr/>
          <p:nvPr/>
        </p:nvSpPr>
        <p:spPr>
          <a:xfrm>
            <a:off x="5943600" y="2438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63" name="5-Point Star 62"/>
          <p:cNvSpPr/>
          <p:nvPr/>
        </p:nvSpPr>
        <p:spPr>
          <a:xfrm>
            <a:off x="7315200" y="2438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64" name="5-Point Star 63"/>
          <p:cNvSpPr/>
          <p:nvPr/>
        </p:nvSpPr>
        <p:spPr>
          <a:xfrm>
            <a:off x="457200" y="14478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65" name="5-Point Star 64"/>
          <p:cNvSpPr/>
          <p:nvPr/>
        </p:nvSpPr>
        <p:spPr>
          <a:xfrm>
            <a:off x="1828800" y="14478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66" name="5-Point Star 65"/>
          <p:cNvSpPr/>
          <p:nvPr/>
        </p:nvSpPr>
        <p:spPr>
          <a:xfrm>
            <a:off x="3200400" y="14478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67" name="5-Point Star 66"/>
          <p:cNvSpPr/>
          <p:nvPr/>
        </p:nvSpPr>
        <p:spPr>
          <a:xfrm>
            <a:off x="4572000" y="14478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68" name="5-Point Star 67"/>
          <p:cNvSpPr/>
          <p:nvPr/>
        </p:nvSpPr>
        <p:spPr>
          <a:xfrm>
            <a:off x="5943600" y="14478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69" name="5-Point Star 68"/>
          <p:cNvSpPr/>
          <p:nvPr/>
        </p:nvSpPr>
        <p:spPr>
          <a:xfrm>
            <a:off x="7315200" y="14478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70" name="5-Point Star 69"/>
          <p:cNvSpPr/>
          <p:nvPr/>
        </p:nvSpPr>
        <p:spPr>
          <a:xfrm>
            <a:off x="457200" y="533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71" name="5-Point Star 70"/>
          <p:cNvSpPr/>
          <p:nvPr/>
        </p:nvSpPr>
        <p:spPr>
          <a:xfrm>
            <a:off x="1828800" y="533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72" name="5-Point Star 71"/>
          <p:cNvSpPr/>
          <p:nvPr/>
        </p:nvSpPr>
        <p:spPr>
          <a:xfrm>
            <a:off x="3200400" y="533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73" name="5-Point Star 72"/>
          <p:cNvSpPr/>
          <p:nvPr/>
        </p:nvSpPr>
        <p:spPr>
          <a:xfrm>
            <a:off x="4572000" y="533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74" name="5-Point Star 73"/>
          <p:cNvSpPr/>
          <p:nvPr/>
        </p:nvSpPr>
        <p:spPr>
          <a:xfrm>
            <a:off x="5943600" y="533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75" name="5-Point Star 74"/>
          <p:cNvSpPr/>
          <p:nvPr/>
        </p:nvSpPr>
        <p:spPr>
          <a:xfrm>
            <a:off x="7315200" y="533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4134" name="Rectangle 46"/>
          <p:cNvSpPr>
            <a:spLocks noChangeArrowheads="1"/>
          </p:cNvSpPr>
          <p:nvPr/>
        </p:nvSpPr>
        <p:spPr bwMode="auto">
          <a:xfrm>
            <a:off x="152400" y="87313"/>
            <a:ext cx="2198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Verdana" pitchFamily="34" charset="0"/>
              </a:rPr>
              <a:t>Align the Stars!</a:t>
            </a:r>
            <a:endParaRPr lang="en-US"/>
          </a:p>
        </p:txBody>
      </p:sp>
      <p:sp>
        <p:nvSpPr>
          <p:cNvPr id="39" name="Text Box 2">
            <a:hlinkClick r:id="" action="ppaction://hlinkshowjump?jump=endshow" highlightClick="1">
              <a:snd r:embed="rId4" name="click-two-v2.wav"/>
            </a:hlinkClick>
          </p:cNvPr>
          <p:cNvSpPr txBox="1">
            <a:spLocks noChangeArrowheads="1"/>
          </p:cNvSpPr>
          <p:nvPr/>
        </p:nvSpPr>
        <p:spPr bwMode="auto">
          <a:xfrm>
            <a:off x="6324600" y="6438900"/>
            <a:ext cx="2705100" cy="307975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50000">
                <a:srgbClr val="0070C0"/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End Game - Start New Game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5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1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3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1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7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3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9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5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1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7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3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9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5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1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2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7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8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3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4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9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0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5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6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1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2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7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8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4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5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0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6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7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2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8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9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4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5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0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1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6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7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2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3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8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9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4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0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1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6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7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2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3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8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9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4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5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0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1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6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7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8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2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3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4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8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9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0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4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5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0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1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2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6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7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8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2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3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4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9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0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5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6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1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2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7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8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3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4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9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0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5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6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1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2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7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8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3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4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9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0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5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6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1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2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7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8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3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4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5" fill="hold">
                      <p:stCondLst>
                        <p:cond delay="indefinite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9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0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5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6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3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8" fill="hold">
                      <p:stCondLst>
                        <p:cond delay="0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1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3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4" fill="hold">
                      <p:stCondLst>
                        <p:cond delay="indefinite"/>
                      </p:stCondLst>
                      <p:childTnLst>
                        <p:par>
                          <p:cTn id="445" fill="hold">
                            <p:stCondLst>
                              <p:cond delay="0"/>
                            </p:stCondLst>
                            <p:childTnLst>
                              <p:par>
                                <p:cTn id="44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9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>
                      <p:stCondLst>
                        <p:cond delay="indefinite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3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5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6" fill="hold">
                      <p:stCondLst>
                        <p:cond delay="indefinite"/>
                      </p:stCondLst>
                      <p:childTnLst>
                        <p:par>
                          <p:cTn id="457" fill="hold">
                            <p:stCondLst>
                              <p:cond delay="0"/>
                            </p:stCondLst>
                            <p:childTnLst>
                              <p:par>
                                <p:cTn id="45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9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0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1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>
                      <p:stCondLst>
                        <p:cond delay="indefinite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5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8" fill="hold">
                      <p:stCondLst>
                        <p:cond delay="indefinite"/>
                      </p:stCondLst>
                      <p:childTnLst>
                        <p:par>
                          <p:cTn id="469" fill="hold">
                            <p:stCondLst>
                              <p:cond delay="0"/>
                            </p:stCondLst>
                            <p:childTnLst>
                              <p:par>
                                <p:cTn id="47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71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3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4" fill="hold">
                      <p:stCondLst>
                        <p:cond delay="indefinite"/>
                      </p:stCondLst>
                      <p:childTnLst>
                        <p:par>
                          <p:cTn id="475" fill="hold">
                            <p:stCondLst>
                              <p:cond delay="0"/>
                            </p:stCondLst>
                            <p:childTnLst>
                              <p:par>
                                <p:cTn id="47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7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9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0" fill="hold">
                      <p:stCondLst>
                        <p:cond delay="indefinite"/>
                      </p:stCondLst>
                      <p:childTnLst>
                        <p:par>
                          <p:cTn id="481" fill="hold">
                            <p:stCondLst>
                              <p:cond delay="0"/>
                            </p:stCondLst>
                            <p:childTnLst>
                              <p:par>
                                <p:cTn id="48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5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6" fill="hold">
                      <p:stCondLst>
                        <p:cond delay="indefinite"/>
                      </p:stCondLst>
                      <p:childTnLst>
                        <p:par>
                          <p:cTn id="487" fill="hold">
                            <p:stCondLst>
                              <p:cond delay="0"/>
                            </p:stCondLst>
                            <p:childTnLst>
                              <p:par>
                                <p:cTn id="48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0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1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2" fill="hold">
                      <p:stCondLst>
                        <p:cond delay="indefinite"/>
                      </p:stCondLst>
                      <p:childTnLst>
                        <p:par>
                          <p:cTn id="493" fill="hold">
                            <p:stCondLst>
                              <p:cond delay="0"/>
                            </p:stCondLst>
                            <p:childTnLst>
                              <p:par>
                                <p:cTn id="49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8" fill="hold">
                      <p:stCondLst>
                        <p:cond delay="indefinite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3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4" fill="hold">
                      <p:stCondLst>
                        <p:cond delay="indefinite"/>
                      </p:stCondLst>
                      <p:childTnLst>
                        <p:par>
                          <p:cTn id="505" fill="hold">
                            <p:stCondLst>
                              <p:cond delay="0"/>
                            </p:stCondLst>
                            <p:childTnLst>
                              <p:par>
                                <p:cTn id="50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9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0" fill="hold">
                      <p:stCondLst>
                        <p:cond delay="indefinite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5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6" fill="hold">
                      <p:stCondLst>
                        <p:cond delay="indefinite"/>
                      </p:stCondLst>
                      <p:childTnLst>
                        <p:par>
                          <p:cTn id="517" fill="hold">
                            <p:stCondLst>
                              <p:cond delay="0"/>
                            </p:stCondLst>
                            <p:childTnLst>
                              <p:par>
                                <p:cTn id="51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0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1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2" fill="hold">
                      <p:stCondLst>
                        <p:cond delay="indefinite"/>
                      </p:stCondLst>
                      <p:childTnLst>
                        <p:par>
                          <p:cTn id="523" fill="hold">
                            <p:stCondLst>
                              <p:cond delay="0"/>
                            </p:stCondLst>
                            <p:childTnLst>
                              <p:par>
                                <p:cTn id="52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8" fill="hold">
                      <p:stCondLst>
                        <p:cond delay="indefinite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3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4" fill="hold">
                      <p:stCondLst>
                        <p:cond delay="indefinite"/>
                      </p:stCondLst>
                      <p:childTnLst>
                        <p:par>
                          <p:cTn id="535" fill="hold">
                            <p:stCondLst>
                              <p:cond delay="0"/>
                            </p:stCondLst>
                            <p:childTnLst>
                              <p:par>
                                <p:cTn id="53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9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0" fill="hold">
                      <p:stCondLst>
                        <p:cond delay="indefinite"/>
                      </p:stCondLst>
                      <p:childTnLst>
                        <p:par>
                          <p:cTn id="541" fill="hold">
                            <p:stCondLst>
                              <p:cond delay="0"/>
                            </p:stCondLst>
                            <p:childTnLst>
                              <p:par>
                                <p:cTn id="54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5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6" fill="hold">
                      <p:stCondLst>
                        <p:cond delay="indefinite"/>
                      </p:stCondLst>
                      <p:childTnLst>
                        <p:par>
                          <p:cTn id="547" fill="hold">
                            <p:stCondLst>
                              <p:cond delay="0"/>
                            </p:stCondLst>
                            <p:childTnLst>
                              <p:par>
                                <p:cTn id="54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50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1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2" fill="hold">
                      <p:stCondLst>
                        <p:cond delay="indefinite"/>
                      </p:stCondLst>
                      <p:childTnLst>
                        <p:par>
                          <p:cTn id="553" fill="hold">
                            <p:stCondLst>
                              <p:cond delay="0"/>
                            </p:stCondLst>
                            <p:childTnLst>
                              <p:par>
                                <p:cTn id="55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5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8" fill="hold">
                      <p:stCondLst>
                        <p:cond delay="indefinite"/>
                      </p:stCondLst>
                      <p:childTnLst>
                        <p:par>
                          <p:cTn id="559" fill="hold">
                            <p:stCondLst>
                              <p:cond delay="0"/>
                            </p:stCondLst>
                            <p:childTnLst>
                              <p:par>
                                <p:cTn id="56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3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4" fill="hold">
                      <p:stCondLst>
                        <p:cond delay="indefinite"/>
                      </p:stCondLst>
                      <p:childTnLst>
                        <p:par>
                          <p:cTn id="565" fill="hold">
                            <p:stCondLst>
                              <p:cond delay="0"/>
                            </p:stCondLst>
                            <p:childTnLst>
                              <p:par>
                                <p:cTn id="56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9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0" fill="hold">
                      <p:stCondLst>
                        <p:cond delay="indefinite"/>
                      </p:stCondLst>
                      <p:childTnLst>
                        <p:par>
                          <p:cTn id="571" fill="hold">
                            <p:stCondLst>
                              <p:cond delay="0"/>
                            </p:stCondLst>
                            <p:childTnLst>
                              <p:par>
                                <p:cTn id="57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5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6" fill="hold">
                      <p:stCondLst>
                        <p:cond delay="indefinite"/>
                      </p:stCondLst>
                      <p:childTnLst>
                        <p:par>
                          <p:cTn id="577" fill="hold">
                            <p:stCondLst>
                              <p:cond delay="0"/>
                            </p:stCondLst>
                            <p:childTnLst>
                              <p:par>
                                <p:cTn id="57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0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1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58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3" fill="hold">
                      <p:stCondLst>
                        <p:cond delay="0"/>
                      </p:stCondLst>
                      <p:childTnLst>
                        <p:par>
                          <p:cTn id="584" fill="hold">
                            <p:stCondLst>
                              <p:cond delay="0"/>
                            </p:stCondLst>
                            <p:childTnLst>
                              <p:par>
                                <p:cTn id="58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86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7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8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9" fill="hold">
                      <p:stCondLst>
                        <p:cond delay="indefinite"/>
                      </p:stCondLst>
                      <p:childTnLst>
                        <p:par>
                          <p:cTn id="590" fill="hold">
                            <p:stCondLst>
                              <p:cond delay="0"/>
                            </p:stCondLst>
                            <p:childTnLst>
                              <p:par>
                                <p:cTn id="59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9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9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4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5" fill="hold">
                      <p:stCondLst>
                        <p:cond delay="indefinite"/>
                      </p:stCondLst>
                      <p:childTnLst>
                        <p:par>
                          <p:cTn id="596" fill="hold">
                            <p:stCondLst>
                              <p:cond delay="0"/>
                            </p:stCondLst>
                            <p:childTnLst>
                              <p:par>
                                <p:cTn id="59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98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99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0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1" fill="hold">
                      <p:stCondLst>
                        <p:cond delay="indefinite"/>
                      </p:stCondLst>
                      <p:childTnLst>
                        <p:par>
                          <p:cTn id="602" fill="hold">
                            <p:stCondLst>
                              <p:cond delay="0"/>
                            </p:stCondLst>
                            <p:childTnLst>
                              <p:par>
                                <p:cTn id="60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4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05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6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7" fill="hold">
                      <p:stCondLst>
                        <p:cond delay="indefinite"/>
                      </p:stCondLst>
                      <p:childTnLst>
                        <p:par>
                          <p:cTn id="608" fill="hold">
                            <p:stCondLst>
                              <p:cond delay="0"/>
                            </p:stCondLst>
                            <p:childTnLst>
                              <p:par>
                                <p:cTn id="60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10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1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3" fill="hold">
                      <p:stCondLst>
                        <p:cond delay="indefinite"/>
                      </p:stCondLst>
                      <p:childTnLst>
                        <p:par>
                          <p:cTn id="614" fill="hold">
                            <p:stCondLst>
                              <p:cond delay="0"/>
                            </p:stCondLst>
                            <p:childTnLst>
                              <p:par>
                                <p:cTn id="61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16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17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8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9" fill="hold">
                      <p:stCondLst>
                        <p:cond delay="indefinite"/>
                      </p:stCondLst>
                      <p:childTnLst>
                        <p:par>
                          <p:cTn id="620" fill="hold">
                            <p:stCondLst>
                              <p:cond delay="0"/>
                            </p:stCondLst>
                            <p:childTnLst>
                              <p:par>
                                <p:cTn id="62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2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4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5" fill="hold">
                      <p:stCondLst>
                        <p:cond delay="indefinite"/>
                      </p:stCondLst>
                      <p:childTnLst>
                        <p:par>
                          <p:cTn id="626" fill="hold">
                            <p:stCondLst>
                              <p:cond delay="0"/>
                            </p:stCondLst>
                            <p:childTnLst>
                              <p:par>
                                <p:cTn id="62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29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0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1" fill="hold">
                      <p:stCondLst>
                        <p:cond delay="indefinite"/>
                      </p:stCondLst>
                      <p:childTnLst>
                        <p:par>
                          <p:cTn id="632" fill="hold">
                            <p:stCondLst>
                              <p:cond delay="0"/>
                            </p:stCondLst>
                            <p:childTnLst>
                              <p:par>
                                <p:cTn id="63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5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6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7" fill="hold">
                      <p:stCondLst>
                        <p:cond delay="indefinite"/>
                      </p:stCondLst>
                      <p:childTnLst>
                        <p:par>
                          <p:cTn id="638" fill="hold">
                            <p:stCondLst>
                              <p:cond delay="0"/>
                            </p:stCondLst>
                            <p:childTnLst>
                              <p:par>
                                <p:cTn id="63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3" fill="hold">
                      <p:stCondLst>
                        <p:cond delay="indefinite"/>
                      </p:stCondLst>
                      <p:childTnLst>
                        <p:par>
                          <p:cTn id="644" fill="hold">
                            <p:stCondLst>
                              <p:cond delay="0"/>
                            </p:stCondLst>
                            <p:childTnLst>
                              <p:par>
                                <p:cTn id="64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7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8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9" fill="hold">
                      <p:stCondLst>
                        <p:cond delay="indefinite"/>
                      </p:stCondLst>
                      <p:childTnLst>
                        <p:par>
                          <p:cTn id="650" fill="hold">
                            <p:stCondLst>
                              <p:cond delay="0"/>
                            </p:stCondLst>
                            <p:childTnLst>
                              <p:par>
                                <p:cTn id="65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5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4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5" fill="hold">
                      <p:stCondLst>
                        <p:cond delay="indefinite"/>
                      </p:stCondLst>
                      <p:childTnLst>
                        <p:par>
                          <p:cTn id="656" fill="hold">
                            <p:stCondLst>
                              <p:cond delay="0"/>
                            </p:stCondLst>
                            <p:childTnLst>
                              <p:par>
                                <p:cTn id="65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8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59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0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1" fill="hold">
                      <p:stCondLst>
                        <p:cond delay="indefinite"/>
                      </p:stCondLst>
                      <p:childTnLst>
                        <p:par>
                          <p:cTn id="662" fill="hold">
                            <p:stCondLst>
                              <p:cond delay="0"/>
                            </p:stCondLst>
                            <p:childTnLst>
                              <p:par>
                                <p:cTn id="66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5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6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7" fill="hold">
                      <p:stCondLst>
                        <p:cond delay="indefinite"/>
                      </p:stCondLst>
                      <p:childTnLst>
                        <p:par>
                          <p:cTn id="668" fill="hold">
                            <p:stCondLst>
                              <p:cond delay="0"/>
                            </p:stCondLst>
                            <p:childTnLst>
                              <p:par>
                                <p:cTn id="66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3" fill="hold">
                      <p:stCondLst>
                        <p:cond delay="indefinite"/>
                      </p:stCondLst>
                      <p:childTnLst>
                        <p:par>
                          <p:cTn id="674" fill="hold">
                            <p:stCondLst>
                              <p:cond delay="0"/>
                            </p:stCondLst>
                            <p:childTnLst>
                              <p:par>
                                <p:cTn id="67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7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8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9" fill="hold">
                      <p:stCondLst>
                        <p:cond delay="indefinite"/>
                      </p:stCondLst>
                      <p:childTnLst>
                        <p:par>
                          <p:cTn id="680" fill="hold">
                            <p:stCondLst>
                              <p:cond delay="0"/>
                            </p:stCondLst>
                            <p:childTnLst>
                              <p:par>
                                <p:cTn id="68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8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4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5" fill="hold">
                      <p:stCondLst>
                        <p:cond delay="indefinite"/>
                      </p:stCondLst>
                      <p:childTnLst>
                        <p:par>
                          <p:cTn id="686" fill="hold">
                            <p:stCondLst>
                              <p:cond delay="0"/>
                            </p:stCondLst>
                            <p:childTnLst>
                              <p:par>
                                <p:cTn id="68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8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89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0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1" fill="hold">
                      <p:stCondLst>
                        <p:cond delay="indefinite"/>
                      </p:stCondLst>
                      <p:childTnLst>
                        <p:par>
                          <p:cTn id="692" fill="hold">
                            <p:stCondLst>
                              <p:cond delay="0"/>
                            </p:stCondLst>
                            <p:childTnLst>
                              <p:par>
                                <p:cTn id="69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95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6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7" fill="hold">
                      <p:stCondLst>
                        <p:cond delay="indefinite"/>
                      </p:stCondLst>
                      <p:childTnLst>
                        <p:par>
                          <p:cTn id="698" fill="hold">
                            <p:stCondLst>
                              <p:cond delay="0"/>
                            </p:stCondLst>
                            <p:childTnLst>
                              <p:par>
                                <p:cTn id="69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0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3" fill="hold">
                      <p:stCondLst>
                        <p:cond delay="indefinite"/>
                      </p:stCondLst>
                      <p:childTnLst>
                        <p:par>
                          <p:cTn id="704" fill="hold">
                            <p:stCondLst>
                              <p:cond delay="0"/>
                            </p:stCondLst>
                            <p:childTnLst>
                              <p:par>
                                <p:cTn id="70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6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7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8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9" fill="hold">
                      <p:stCondLst>
                        <p:cond delay="indefinite"/>
                      </p:stCondLst>
                      <p:childTnLst>
                        <p:par>
                          <p:cTn id="710" fill="hold">
                            <p:stCondLst>
                              <p:cond delay="0"/>
                            </p:stCondLst>
                            <p:childTnLst>
                              <p:par>
                                <p:cTn id="71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1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4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5" fill="hold">
                      <p:stCondLst>
                        <p:cond delay="indefinite"/>
                      </p:stCondLst>
                      <p:childTnLst>
                        <p:par>
                          <p:cTn id="716" fill="hold">
                            <p:stCondLst>
                              <p:cond delay="0"/>
                            </p:stCondLst>
                            <p:childTnLst>
                              <p:par>
                                <p:cTn id="71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8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19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0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1" fill="hold">
                      <p:stCondLst>
                        <p:cond delay="indefinite"/>
                      </p:stCondLst>
                      <p:childTnLst>
                        <p:par>
                          <p:cTn id="722" fill="hold">
                            <p:stCondLst>
                              <p:cond delay="0"/>
                            </p:stCondLst>
                            <p:childTnLst>
                              <p:par>
                                <p:cTn id="72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25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6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72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8" fill="hold">
                      <p:stCondLst>
                        <p:cond delay="0"/>
                      </p:stCondLst>
                      <p:childTnLst>
                        <p:par>
                          <p:cTn id="729" fill="hold">
                            <p:stCondLst>
                              <p:cond delay="0"/>
                            </p:stCondLst>
                            <p:childTnLst>
                              <p:par>
                                <p:cTn id="73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31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32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3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4" fill="hold">
                      <p:stCondLst>
                        <p:cond delay="indefinite"/>
                      </p:stCondLst>
                      <p:childTnLst>
                        <p:par>
                          <p:cTn id="735" fill="hold">
                            <p:stCondLst>
                              <p:cond delay="0"/>
                            </p:stCondLst>
                            <p:childTnLst>
                              <p:par>
                                <p:cTn id="73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37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38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9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0" fill="hold">
                      <p:stCondLst>
                        <p:cond delay="indefinite"/>
                      </p:stCondLst>
                      <p:childTnLst>
                        <p:par>
                          <p:cTn id="741" fill="hold">
                            <p:stCondLst>
                              <p:cond delay="0"/>
                            </p:stCondLst>
                            <p:childTnLst>
                              <p:par>
                                <p:cTn id="74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43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44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5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6" fill="hold">
                      <p:stCondLst>
                        <p:cond delay="indefinite"/>
                      </p:stCondLst>
                      <p:childTnLst>
                        <p:par>
                          <p:cTn id="747" fill="hold">
                            <p:stCondLst>
                              <p:cond delay="0"/>
                            </p:stCondLst>
                            <p:childTnLst>
                              <p:par>
                                <p:cTn id="74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49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50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1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2" fill="hold">
                      <p:stCondLst>
                        <p:cond delay="indefinite"/>
                      </p:stCondLst>
                      <p:childTnLst>
                        <p:par>
                          <p:cTn id="753" fill="hold">
                            <p:stCondLst>
                              <p:cond delay="0"/>
                            </p:stCondLst>
                            <p:childTnLst>
                              <p:par>
                                <p:cTn id="75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55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56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7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8" fill="hold">
                      <p:stCondLst>
                        <p:cond delay="indefinite"/>
                      </p:stCondLst>
                      <p:childTnLst>
                        <p:par>
                          <p:cTn id="759" fill="hold">
                            <p:stCondLst>
                              <p:cond delay="0"/>
                            </p:stCondLst>
                            <p:childTnLst>
                              <p:par>
                                <p:cTn id="76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61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62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3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4" fill="hold">
                      <p:stCondLst>
                        <p:cond delay="indefinite"/>
                      </p:stCondLst>
                      <p:childTnLst>
                        <p:par>
                          <p:cTn id="765" fill="hold">
                            <p:stCondLst>
                              <p:cond delay="0"/>
                            </p:stCondLst>
                            <p:childTnLst>
                              <p:par>
                                <p:cTn id="76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67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68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9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0" fill="hold">
                      <p:stCondLst>
                        <p:cond delay="indefinite"/>
                      </p:stCondLst>
                      <p:childTnLst>
                        <p:par>
                          <p:cTn id="771" fill="hold">
                            <p:stCondLst>
                              <p:cond delay="0"/>
                            </p:stCondLst>
                            <p:childTnLst>
                              <p:par>
                                <p:cTn id="77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3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74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5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6" fill="hold">
                      <p:stCondLst>
                        <p:cond delay="indefinite"/>
                      </p:stCondLst>
                      <p:childTnLst>
                        <p:par>
                          <p:cTn id="777" fill="hold">
                            <p:stCondLst>
                              <p:cond delay="0"/>
                            </p:stCondLst>
                            <p:childTnLst>
                              <p:par>
                                <p:cTn id="77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9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0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1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2" fill="hold">
                      <p:stCondLst>
                        <p:cond delay="indefinite"/>
                      </p:stCondLst>
                      <p:childTnLst>
                        <p:par>
                          <p:cTn id="783" fill="hold">
                            <p:stCondLst>
                              <p:cond delay="0"/>
                            </p:stCondLst>
                            <p:childTnLst>
                              <p:par>
                                <p:cTn id="78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6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7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8" fill="hold">
                      <p:stCondLst>
                        <p:cond delay="indefinite"/>
                      </p:stCondLst>
                      <p:childTnLst>
                        <p:par>
                          <p:cTn id="789" fill="hold">
                            <p:stCondLst>
                              <p:cond delay="0"/>
                            </p:stCondLst>
                            <p:childTnLst>
                              <p:par>
                                <p:cTn id="79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1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2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3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4" fill="hold">
                      <p:stCondLst>
                        <p:cond delay="indefinite"/>
                      </p:stCondLst>
                      <p:childTnLst>
                        <p:par>
                          <p:cTn id="795" fill="hold">
                            <p:stCondLst>
                              <p:cond delay="0"/>
                            </p:stCondLst>
                            <p:childTnLst>
                              <p:par>
                                <p:cTn id="79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7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8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9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0" fill="hold">
                      <p:stCondLst>
                        <p:cond delay="indefinite"/>
                      </p:stCondLst>
                      <p:childTnLst>
                        <p:par>
                          <p:cTn id="801" fill="hold">
                            <p:stCondLst>
                              <p:cond delay="0"/>
                            </p:stCondLst>
                            <p:childTnLst>
                              <p:par>
                                <p:cTn id="80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3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04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5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6" fill="hold">
                      <p:stCondLst>
                        <p:cond delay="indefinite"/>
                      </p:stCondLst>
                      <p:childTnLst>
                        <p:par>
                          <p:cTn id="807" fill="hold">
                            <p:stCondLst>
                              <p:cond delay="0"/>
                            </p:stCondLst>
                            <p:childTnLst>
                              <p:par>
                                <p:cTn id="80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9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10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1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2" fill="hold">
                      <p:stCondLst>
                        <p:cond delay="indefinite"/>
                      </p:stCondLst>
                      <p:childTnLst>
                        <p:par>
                          <p:cTn id="813" fill="hold">
                            <p:stCondLst>
                              <p:cond delay="0"/>
                            </p:stCondLst>
                            <p:childTnLst>
                              <p:par>
                                <p:cTn id="81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5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16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7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8" fill="hold">
                      <p:stCondLst>
                        <p:cond delay="indefinite"/>
                      </p:stCondLst>
                      <p:childTnLst>
                        <p:par>
                          <p:cTn id="819" fill="hold">
                            <p:stCondLst>
                              <p:cond delay="0"/>
                            </p:stCondLst>
                            <p:childTnLst>
                              <p:par>
                                <p:cTn id="82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1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22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3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4" fill="hold">
                      <p:stCondLst>
                        <p:cond delay="indefinite"/>
                      </p:stCondLst>
                      <p:childTnLst>
                        <p:par>
                          <p:cTn id="825" fill="hold">
                            <p:stCondLst>
                              <p:cond delay="0"/>
                            </p:stCondLst>
                            <p:childTnLst>
                              <p:par>
                                <p:cTn id="82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7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28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9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0" fill="hold">
                      <p:stCondLst>
                        <p:cond delay="indefinite"/>
                      </p:stCondLst>
                      <p:childTnLst>
                        <p:par>
                          <p:cTn id="831" fill="hold">
                            <p:stCondLst>
                              <p:cond delay="0"/>
                            </p:stCondLst>
                            <p:childTnLst>
                              <p:par>
                                <p:cTn id="83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3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34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5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6" fill="hold">
                      <p:stCondLst>
                        <p:cond delay="indefinite"/>
                      </p:stCondLst>
                      <p:childTnLst>
                        <p:par>
                          <p:cTn id="837" fill="hold">
                            <p:stCondLst>
                              <p:cond delay="0"/>
                            </p:stCondLst>
                            <p:childTnLst>
                              <p:par>
                                <p:cTn id="83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40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1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2" fill="hold">
                      <p:stCondLst>
                        <p:cond delay="indefinite"/>
                      </p:stCondLst>
                      <p:childTnLst>
                        <p:par>
                          <p:cTn id="843" fill="hold">
                            <p:stCondLst>
                              <p:cond delay="0"/>
                            </p:stCondLst>
                            <p:childTnLst>
                              <p:par>
                                <p:cTn id="84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5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46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7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8" fill="hold">
                      <p:stCondLst>
                        <p:cond delay="indefinite"/>
                      </p:stCondLst>
                      <p:childTnLst>
                        <p:par>
                          <p:cTn id="849" fill="hold">
                            <p:stCondLst>
                              <p:cond delay="0"/>
                            </p:stCondLst>
                            <p:childTnLst>
                              <p:par>
                                <p:cTn id="85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1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2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3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4" fill="hold">
                      <p:stCondLst>
                        <p:cond delay="indefinite"/>
                      </p:stCondLst>
                      <p:childTnLst>
                        <p:par>
                          <p:cTn id="855" fill="hold">
                            <p:stCondLst>
                              <p:cond delay="0"/>
                            </p:stCondLst>
                            <p:childTnLst>
                              <p:par>
                                <p:cTn id="85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7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8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9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0" fill="hold">
                      <p:stCondLst>
                        <p:cond delay="indefinite"/>
                      </p:stCondLst>
                      <p:childTnLst>
                        <p:par>
                          <p:cTn id="861" fill="hold">
                            <p:stCondLst>
                              <p:cond delay="0"/>
                            </p:stCondLst>
                            <p:childTnLst>
                              <p:par>
                                <p:cTn id="86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3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64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5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6" fill="hold">
                      <p:stCondLst>
                        <p:cond delay="indefinite"/>
                      </p:stCondLst>
                      <p:childTnLst>
                        <p:par>
                          <p:cTn id="867" fill="hold">
                            <p:stCondLst>
                              <p:cond delay="0"/>
                            </p:stCondLst>
                            <p:childTnLst>
                              <p:par>
                                <p:cTn id="86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9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70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1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87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3" fill="hold">
                      <p:stCondLst>
                        <p:cond delay="0"/>
                      </p:stCondLst>
                      <p:childTnLst>
                        <p:par>
                          <p:cTn id="874" fill="hold">
                            <p:stCondLst>
                              <p:cond delay="0"/>
                            </p:stCondLst>
                            <p:childTnLst>
                              <p:par>
                                <p:cTn id="87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76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77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8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9" fill="hold">
                      <p:stCondLst>
                        <p:cond delay="indefinite"/>
                      </p:stCondLst>
                      <p:childTnLst>
                        <p:par>
                          <p:cTn id="880" fill="hold">
                            <p:stCondLst>
                              <p:cond delay="0"/>
                            </p:stCondLst>
                            <p:childTnLst>
                              <p:par>
                                <p:cTn id="88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82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83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4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5" fill="hold">
                      <p:stCondLst>
                        <p:cond delay="indefinite"/>
                      </p:stCondLst>
                      <p:childTnLst>
                        <p:par>
                          <p:cTn id="886" fill="hold">
                            <p:stCondLst>
                              <p:cond delay="0"/>
                            </p:stCondLst>
                            <p:childTnLst>
                              <p:par>
                                <p:cTn id="88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88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89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0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1" fill="hold">
                      <p:stCondLst>
                        <p:cond delay="indefinite"/>
                      </p:stCondLst>
                      <p:childTnLst>
                        <p:par>
                          <p:cTn id="892" fill="hold">
                            <p:stCondLst>
                              <p:cond delay="0"/>
                            </p:stCondLst>
                            <p:childTnLst>
                              <p:par>
                                <p:cTn id="89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94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95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6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7" fill="hold">
                      <p:stCondLst>
                        <p:cond delay="indefinite"/>
                      </p:stCondLst>
                      <p:childTnLst>
                        <p:par>
                          <p:cTn id="898" fill="hold">
                            <p:stCondLst>
                              <p:cond delay="0"/>
                            </p:stCondLst>
                            <p:childTnLst>
                              <p:par>
                                <p:cTn id="89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00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01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2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3" fill="hold">
                      <p:stCondLst>
                        <p:cond delay="indefinite"/>
                      </p:stCondLst>
                      <p:childTnLst>
                        <p:par>
                          <p:cTn id="904" fill="hold">
                            <p:stCondLst>
                              <p:cond delay="0"/>
                            </p:stCondLst>
                            <p:childTnLst>
                              <p:par>
                                <p:cTn id="90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06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07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8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9" fill="hold">
                      <p:stCondLst>
                        <p:cond delay="indefinite"/>
                      </p:stCondLst>
                      <p:childTnLst>
                        <p:par>
                          <p:cTn id="910" fill="hold">
                            <p:stCondLst>
                              <p:cond delay="0"/>
                            </p:stCondLst>
                            <p:childTnLst>
                              <p:par>
                                <p:cTn id="91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12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13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4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5" fill="hold">
                      <p:stCondLst>
                        <p:cond delay="indefinite"/>
                      </p:stCondLst>
                      <p:childTnLst>
                        <p:par>
                          <p:cTn id="916" fill="hold">
                            <p:stCondLst>
                              <p:cond delay="0"/>
                            </p:stCondLst>
                            <p:childTnLst>
                              <p:par>
                                <p:cTn id="91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8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19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0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1" fill="hold">
                      <p:stCondLst>
                        <p:cond delay="indefinite"/>
                      </p:stCondLst>
                      <p:childTnLst>
                        <p:par>
                          <p:cTn id="922" fill="hold">
                            <p:stCondLst>
                              <p:cond delay="0"/>
                            </p:stCondLst>
                            <p:childTnLst>
                              <p:par>
                                <p:cTn id="92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4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25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6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7" fill="hold">
                      <p:stCondLst>
                        <p:cond delay="indefinite"/>
                      </p:stCondLst>
                      <p:childTnLst>
                        <p:par>
                          <p:cTn id="928" fill="hold">
                            <p:stCondLst>
                              <p:cond delay="0"/>
                            </p:stCondLst>
                            <p:childTnLst>
                              <p:par>
                                <p:cTn id="92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0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31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2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3" fill="hold">
                      <p:stCondLst>
                        <p:cond delay="indefinite"/>
                      </p:stCondLst>
                      <p:childTnLst>
                        <p:par>
                          <p:cTn id="934" fill="hold">
                            <p:stCondLst>
                              <p:cond delay="0"/>
                            </p:stCondLst>
                            <p:childTnLst>
                              <p:par>
                                <p:cTn id="93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6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37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8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9" fill="hold">
                      <p:stCondLst>
                        <p:cond delay="indefinite"/>
                      </p:stCondLst>
                      <p:childTnLst>
                        <p:par>
                          <p:cTn id="940" fill="hold">
                            <p:stCondLst>
                              <p:cond delay="0"/>
                            </p:stCondLst>
                            <p:childTnLst>
                              <p:par>
                                <p:cTn id="94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2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43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4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5" fill="hold">
                      <p:stCondLst>
                        <p:cond delay="indefinite"/>
                      </p:stCondLst>
                      <p:childTnLst>
                        <p:par>
                          <p:cTn id="946" fill="hold">
                            <p:stCondLst>
                              <p:cond delay="0"/>
                            </p:stCondLst>
                            <p:childTnLst>
                              <p:par>
                                <p:cTn id="94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8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49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0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1" fill="hold">
                      <p:stCondLst>
                        <p:cond delay="indefinite"/>
                      </p:stCondLst>
                      <p:childTnLst>
                        <p:par>
                          <p:cTn id="952" fill="hold">
                            <p:stCondLst>
                              <p:cond delay="0"/>
                            </p:stCondLst>
                            <p:childTnLst>
                              <p:par>
                                <p:cTn id="95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4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55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6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7" fill="hold">
                      <p:stCondLst>
                        <p:cond delay="indefinite"/>
                      </p:stCondLst>
                      <p:childTnLst>
                        <p:par>
                          <p:cTn id="958" fill="hold">
                            <p:stCondLst>
                              <p:cond delay="0"/>
                            </p:stCondLst>
                            <p:childTnLst>
                              <p:par>
                                <p:cTn id="95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0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61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2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3" fill="hold">
                      <p:stCondLst>
                        <p:cond delay="indefinite"/>
                      </p:stCondLst>
                      <p:childTnLst>
                        <p:par>
                          <p:cTn id="964" fill="hold">
                            <p:stCondLst>
                              <p:cond delay="0"/>
                            </p:stCondLst>
                            <p:childTnLst>
                              <p:par>
                                <p:cTn id="96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6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67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8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9" fill="hold">
                      <p:stCondLst>
                        <p:cond delay="indefinite"/>
                      </p:stCondLst>
                      <p:childTnLst>
                        <p:par>
                          <p:cTn id="970" fill="hold">
                            <p:stCondLst>
                              <p:cond delay="0"/>
                            </p:stCondLst>
                            <p:childTnLst>
                              <p:par>
                                <p:cTn id="97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2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73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4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5" fill="hold">
                      <p:stCondLst>
                        <p:cond delay="indefinite"/>
                      </p:stCondLst>
                      <p:childTnLst>
                        <p:par>
                          <p:cTn id="976" fill="hold">
                            <p:stCondLst>
                              <p:cond delay="0"/>
                            </p:stCondLst>
                            <p:childTnLst>
                              <p:par>
                                <p:cTn id="97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8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79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0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1" fill="hold">
                      <p:stCondLst>
                        <p:cond delay="indefinite"/>
                      </p:stCondLst>
                      <p:childTnLst>
                        <p:par>
                          <p:cTn id="982" fill="hold">
                            <p:stCondLst>
                              <p:cond delay="0"/>
                            </p:stCondLst>
                            <p:childTnLst>
                              <p:par>
                                <p:cTn id="98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4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85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6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7" fill="hold">
                      <p:stCondLst>
                        <p:cond delay="indefinite"/>
                      </p:stCondLst>
                      <p:childTnLst>
                        <p:par>
                          <p:cTn id="988" fill="hold">
                            <p:stCondLst>
                              <p:cond delay="0"/>
                            </p:stCondLst>
                            <p:childTnLst>
                              <p:par>
                                <p:cTn id="98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0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91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2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3" fill="hold">
                      <p:stCondLst>
                        <p:cond delay="indefinite"/>
                      </p:stCondLst>
                      <p:childTnLst>
                        <p:par>
                          <p:cTn id="994" fill="hold">
                            <p:stCondLst>
                              <p:cond delay="0"/>
                            </p:stCondLst>
                            <p:childTnLst>
                              <p:par>
                                <p:cTn id="99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6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97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8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9" fill="hold">
                      <p:stCondLst>
                        <p:cond delay="indefinite"/>
                      </p:stCondLst>
                      <p:childTnLst>
                        <p:par>
                          <p:cTn id="1000" fill="hold">
                            <p:stCondLst>
                              <p:cond delay="0"/>
                            </p:stCondLst>
                            <p:childTnLst>
                              <p:par>
                                <p:cTn id="100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2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03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4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5" fill="hold">
                      <p:stCondLst>
                        <p:cond delay="indefinite"/>
                      </p:stCondLst>
                      <p:childTnLst>
                        <p:par>
                          <p:cTn id="1006" fill="hold">
                            <p:stCondLst>
                              <p:cond delay="0"/>
                            </p:stCondLst>
                            <p:childTnLst>
                              <p:par>
                                <p:cTn id="100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8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09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0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1" fill="hold">
                      <p:stCondLst>
                        <p:cond delay="indefinite"/>
                      </p:stCondLst>
                      <p:childTnLst>
                        <p:par>
                          <p:cTn id="1012" fill="hold">
                            <p:stCondLst>
                              <p:cond delay="0"/>
                            </p:stCondLst>
                            <p:childTnLst>
                              <p:par>
                                <p:cTn id="101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4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15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6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01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8" fill="hold">
                      <p:stCondLst>
                        <p:cond delay="0"/>
                      </p:stCondLst>
                      <p:childTnLst>
                        <p:par>
                          <p:cTn id="1019" fill="hold">
                            <p:stCondLst>
                              <p:cond delay="0"/>
                            </p:stCondLst>
                            <p:childTnLst>
                              <p:par>
                                <p:cTn id="102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21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22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4" fill="hold">
                      <p:stCondLst>
                        <p:cond delay="indefinite"/>
                      </p:stCondLst>
                      <p:childTnLst>
                        <p:par>
                          <p:cTn id="1025" fill="hold">
                            <p:stCondLst>
                              <p:cond delay="0"/>
                            </p:stCondLst>
                            <p:childTnLst>
                              <p:par>
                                <p:cTn id="102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27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28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0" fill="hold">
                      <p:stCondLst>
                        <p:cond delay="indefinite"/>
                      </p:stCondLst>
                      <p:childTnLst>
                        <p:par>
                          <p:cTn id="1031" fill="hold">
                            <p:stCondLst>
                              <p:cond delay="0"/>
                            </p:stCondLst>
                            <p:childTnLst>
                              <p:par>
                                <p:cTn id="103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3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34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5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6" fill="hold">
                      <p:stCondLst>
                        <p:cond delay="indefinite"/>
                      </p:stCondLst>
                      <p:childTnLst>
                        <p:par>
                          <p:cTn id="1037" fill="hold">
                            <p:stCondLst>
                              <p:cond delay="0"/>
                            </p:stCondLst>
                            <p:childTnLst>
                              <p:par>
                                <p:cTn id="103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3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40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1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2" fill="hold">
                      <p:stCondLst>
                        <p:cond delay="indefinite"/>
                      </p:stCondLst>
                      <p:childTnLst>
                        <p:par>
                          <p:cTn id="1043" fill="hold">
                            <p:stCondLst>
                              <p:cond delay="0"/>
                            </p:stCondLst>
                            <p:childTnLst>
                              <p:par>
                                <p:cTn id="104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45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46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7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8" fill="hold">
                      <p:stCondLst>
                        <p:cond delay="indefinite"/>
                      </p:stCondLst>
                      <p:childTnLst>
                        <p:par>
                          <p:cTn id="1049" fill="hold">
                            <p:stCondLst>
                              <p:cond delay="0"/>
                            </p:stCondLst>
                            <p:childTnLst>
                              <p:par>
                                <p:cTn id="105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51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52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4" fill="hold">
                      <p:stCondLst>
                        <p:cond delay="indefinite"/>
                      </p:stCondLst>
                      <p:childTnLst>
                        <p:par>
                          <p:cTn id="1055" fill="hold">
                            <p:stCondLst>
                              <p:cond delay="0"/>
                            </p:stCondLst>
                            <p:childTnLst>
                              <p:par>
                                <p:cTn id="105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57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58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0" fill="hold">
                      <p:stCondLst>
                        <p:cond delay="indefinite"/>
                      </p:stCondLst>
                      <p:childTnLst>
                        <p:par>
                          <p:cTn id="1061" fill="hold">
                            <p:stCondLst>
                              <p:cond delay="0"/>
                            </p:stCondLst>
                            <p:childTnLst>
                              <p:par>
                                <p:cTn id="106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64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5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6" fill="hold">
                      <p:stCondLst>
                        <p:cond delay="indefinite"/>
                      </p:stCondLst>
                      <p:childTnLst>
                        <p:par>
                          <p:cTn id="1067" fill="hold">
                            <p:stCondLst>
                              <p:cond delay="0"/>
                            </p:stCondLst>
                            <p:childTnLst>
                              <p:par>
                                <p:cTn id="106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70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1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2" fill="hold">
                      <p:stCondLst>
                        <p:cond delay="indefinite"/>
                      </p:stCondLst>
                      <p:childTnLst>
                        <p:par>
                          <p:cTn id="1073" fill="hold">
                            <p:stCondLst>
                              <p:cond delay="0"/>
                            </p:stCondLst>
                            <p:childTnLst>
                              <p:par>
                                <p:cTn id="107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5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76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7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8" fill="hold">
                      <p:stCondLst>
                        <p:cond delay="indefinite"/>
                      </p:stCondLst>
                      <p:childTnLst>
                        <p:par>
                          <p:cTn id="1079" fill="hold">
                            <p:stCondLst>
                              <p:cond delay="0"/>
                            </p:stCondLst>
                            <p:childTnLst>
                              <p:par>
                                <p:cTn id="108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1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82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4" fill="hold">
                      <p:stCondLst>
                        <p:cond delay="indefinite"/>
                      </p:stCondLst>
                      <p:childTnLst>
                        <p:par>
                          <p:cTn id="1085" fill="hold">
                            <p:stCondLst>
                              <p:cond delay="0"/>
                            </p:stCondLst>
                            <p:childTnLst>
                              <p:par>
                                <p:cTn id="108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7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88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0" fill="hold">
                      <p:stCondLst>
                        <p:cond delay="indefinite"/>
                      </p:stCondLst>
                      <p:childTnLst>
                        <p:par>
                          <p:cTn id="1091" fill="hold">
                            <p:stCondLst>
                              <p:cond delay="0"/>
                            </p:stCondLst>
                            <p:childTnLst>
                              <p:par>
                                <p:cTn id="109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94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5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6" fill="hold">
                      <p:stCondLst>
                        <p:cond delay="indefinite"/>
                      </p:stCondLst>
                      <p:childTnLst>
                        <p:par>
                          <p:cTn id="1097" fill="hold">
                            <p:stCondLst>
                              <p:cond delay="0"/>
                            </p:stCondLst>
                            <p:childTnLst>
                              <p:par>
                                <p:cTn id="109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00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1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2" fill="hold">
                      <p:stCondLst>
                        <p:cond delay="indefinite"/>
                      </p:stCondLst>
                      <p:childTnLst>
                        <p:par>
                          <p:cTn id="1103" fill="hold">
                            <p:stCondLst>
                              <p:cond delay="0"/>
                            </p:stCondLst>
                            <p:childTnLst>
                              <p:par>
                                <p:cTn id="110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5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06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7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8" fill="hold">
                      <p:stCondLst>
                        <p:cond delay="indefinite"/>
                      </p:stCondLst>
                      <p:childTnLst>
                        <p:par>
                          <p:cTn id="1109" fill="hold">
                            <p:stCondLst>
                              <p:cond delay="0"/>
                            </p:stCondLst>
                            <p:childTnLst>
                              <p:par>
                                <p:cTn id="111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1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12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4" fill="hold">
                      <p:stCondLst>
                        <p:cond delay="indefinite"/>
                      </p:stCondLst>
                      <p:childTnLst>
                        <p:par>
                          <p:cTn id="1115" fill="hold">
                            <p:stCondLst>
                              <p:cond delay="0"/>
                            </p:stCondLst>
                            <p:childTnLst>
                              <p:par>
                                <p:cTn id="111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7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18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0" fill="hold">
                      <p:stCondLst>
                        <p:cond delay="indefinite"/>
                      </p:stCondLst>
                      <p:childTnLst>
                        <p:par>
                          <p:cTn id="1121" fill="hold">
                            <p:stCondLst>
                              <p:cond delay="0"/>
                            </p:stCondLst>
                            <p:childTnLst>
                              <p:par>
                                <p:cTn id="112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24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5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6" fill="hold">
                      <p:stCondLst>
                        <p:cond delay="indefinite"/>
                      </p:stCondLst>
                      <p:childTnLst>
                        <p:par>
                          <p:cTn id="1127" fill="hold">
                            <p:stCondLst>
                              <p:cond delay="0"/>
                            </p:stCondLst>
                            <p:childTnLst>
                              <p:par>
                                <p:cTn id="112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30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1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2" fill="hold">
                      <p:stCondLst>
                        <p:cond delay="indefinite"/>
                      </p:stCondLst>
                      <p:childTnLst>
                        <p:par>
                          <p:cTn id="1133" fill="hold">
                            <p:stCondLst>
                              <p:cond delay="0"/>
                            </p:stCondLst>
                            <p:childTnLst>
                              <p:par>
                                <p:cTn id="113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5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36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7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8" fill="hold">
                      <p:stCondLst>
                        <p:cond delay="indefinite"/>
                      </p:stCondLst>
                      <p:childTnLst>
                        <p:par>
                          <p:cTn id="1139" fill="hold">
                            <p:stCondLst>
                              <p:cond delay="0"/>
                            </p:stCondLst>
                            <p:childTnLst>
                              <p:par>
                                <p:cTn id="114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1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42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4" fill="hold">
                      <p:stCondLst>
                        <p:cond delay="indefinite"/>
                      </p:stCondLst>
                      <p:childTnLst>
                        <p:par>
                          <p:cTn id="1145" fill="hold">
                            <p:stCondLst>
                              <p:cond delay="0"/>
                            </p:stCondLst>
                            <p:childTnLst>
                              <p:par>
                                <p:cTn id="114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7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48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0" fill="hold">
                      <p:stCondLst>
                        <p:cond delay="indefinite"/>
                      </p:stCondLst>
                      <p:childTnLst>
                        <p:par>
                          <p:cTn id="1151" fill="hold">
                            <p:stCondLst>
                              <p:cond delay="0"/>
                            </p:stCondLst>
                            <p:childTnLst>
                              <p:par>
                                <p:cTn id="115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54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5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6" fill="hold">
                      <p:stCondLst>
                        <p:cond delay="indefinite"/>
                      </p:stCondLst>
                      <p:childTnLst>
                        <p:par>
                          <p:cTn id="1157" fill="hold">
                            <p:stCondLst>
                              <p:cond delay="0"/>
                            </p:stCondLst>
                            <p:childTnLst>
                              <p:par>
                                <p:cTn id="115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60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1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16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3" fill="hold">
                      <p:stCondLst>
                        <p:cond delay="0"/>
                      </p:stCondLst>
                      <p:childTnLst>
                        <p:par>
                          <p:cTn id="1164" fill="hold">
                            <p:stCondLst>
                              <p:cond delay="0"/>
                            </p:stCondLst>
                            <p:childTnLst>
                              <p:par>
                                <p:cTn id="116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66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67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8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9" fill="hold">
                      <p:stCondLst>
                        <p:cond delay="indefinite"/>
                      </p:stCondLst>
                      <p:childTnLst>
                        <p:par>
                          <p:cTn id="1170" fill="hold">
                            <p:stCondLst>
                              <p:cond delay="0"/>
                            </p:stCondLst>
                            <p:childTnLst>
                              <p:par>
                                <p:cTn id="117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72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73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4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5" fill="hold">
                      <p:stCondLst>
                        <p:cond delay="indefinite"/>
                      </p:stCondLst>
                      <p:childTnLst>
                        <p:par>
                          <p:cTn id="1176" fill="hold">
                            <p:stCondLst>
                              <p:cond delay="0"/>
                            </p:stCondLst>
                            <p:childTnLst>
                              <p:par>
                                <p:cTn id="117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78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79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0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1" fill="hold">
                      <p:stCondLst>
                        <p:cond delay="indefinite"/>
                      </p:stCondLst>
                      <p:childTnLst>
                        <p:par>
                          <p:cTn id="1182" fill="hold">
                            <p:stCondLst>
                              <p:cond delay="0"/>
                            </p:stCondLst>
                            <p:childTnLst>
                              <p:par>
                                <p:cTn id="118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84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85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6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7" fill="hold">
                      <p:stCondLst>
                        <p:cond delay="indefinite"/>
                      </p:stCondLst>
                      <p:childTnLst>
                        <p:par>
                          <p:cTn id="1188" fill="hold">
                            <p:stCondLst>
                              <p:cond delay="0"/>
                            </p:stCondLst>
                            <p:childTnLst>
                              <p:par>
                                <p:cTn id="118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90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91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2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3" fill="hold">
                      <p:stCondLst>
                        <p:cond delay="indefinite"/>
                      </p:stCondLst>
                      <p:childTnLst>
                        <p:par>
                          <p:cTn id="1194" fill="hold">
                            <p:stCondLst>
                              <p:cond delay="0"/>
                            </p:stCondLst>
                            <p:childTnLst>
                              <p:par>
                                <p:cTn id="119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96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97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8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9" fill="hold">
                      <p:stCondLst>
                        <p:cond delay="indefinite"/>
                      </p:stCondLst>
                      <p:childTnLst>
                        <p:par>
                          <p:cTn id="1200" fill="hold">
                            <p:stCondLst>
                              <p:cond delay="0"/>
                            </p:stCondLst>
                            <p:childTnLst>
                              <p:par>
                                <p:cTn id="120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02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03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4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5" fill="hold">
                      <p:stCondLst>
                        <p:cond delay="indefinite"/>
                      </p:stCondLst>
                      <p:childTnLst>
                        <p:par>
                          <p:cTn id="1206" fill="hold">
                            <p:stCondLst>
                              <p:cond delay="0"/>
                            </p:stCondLst>
                            <p:childTnLst>
                              <p:par>
                                <p:cTn id="120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8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09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0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1" fill="hold">
                      <p:stCondLst>
                        <p:cond delay="indefinite"/>
                      </p:stCondLst>
                      <p:childTnLst>
                        <p:par>
                          <p:cTn id="1212" fill="hold">
                            <p:stCondLst>
                              <p:cond delay="0"/>
                            </p:stCondLst>
                            <p:childTnLst>
                              <p:par>
                                <p:cTn id="121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4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15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6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7" fill="hold">
                      <p:stCondLst>
                        <p:cond delay="indefinite"/>
                      </p:stCondLst>
                      <p:childTnLst>
                        <p:par>
                          <p:cTn id="1218" fill="hold">
                            <p:stCondLst>
                              <p:cond delay="0"/>
                            </p:stCondLst>
                            <p:childTnLst>
                              <p:par>
                                <p:cTn id="12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0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21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2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3" fill="hold">
                      <p:stCondLst>
                        <p:cond delay="indefinite"/>
                      </p:stCondLst>
                      <p:childTnLst>
                        <p:par>
                          <p:cTn id="1224" fill="hold">
                            <p:stCondLst>
                              <p:cond delay="0"/>
                            </p:stCondLst>
                            <p:childTnLst>
                              <p:par>
                                <p:cTn id="122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6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27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8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9" fill="hold">
                      <p:stCondLst>
                        <p:cond delay="indefinite"/>
                      </p:stCondLst>
                      <p:childTnLst>
                        <p:par>
                          <p:cTn id="1230" fill="hold">
                            <p:stCondLst>
                              <p:cond delay="0"/>
                            </p:stCondLst>
                            <p:childTnLst>
                              <p:par>
                                <p:cTn id="123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2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33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4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5" fill="hold">
                      <p:stCondLst>
                        <p:cond delay="indefinite"/>
                      </p:stCondLst>
                      <p:childTnLst>
                        <p:par>
                          <p:cTn id="1236" fill="hold">
                            <p:stCondLst>
                              <p:cond delay="0"/>
                            </p:stCondLst>
                            <p:childTnLst>
                              <p:par>
                                <p:cTn id="123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8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39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0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1" fill="hold">
                      <p:stCondLst>
                        <p:cond delay="indefinite"/>
                      </p:stCondLst>
                      <p:childTnLst>
                        <p:par>
                          <p:cTn id="1242" fill="hold">
                            <p:stCondLst>
                              <p:cond delay="0"/>
                            </p:stCondLst>
                            <p:childTnLst>
                              <p:par>
                                <p:cTn id="124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4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45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6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7" fill="hold">
                      <p:stCondLst>
                        <p:cond delay="indefinite"/>
                      </p:stCondLst>
                      <p:childTnLst>
                        <p:par>
                          <p:cTn id="1248" fill="hold">
                            <p:stCondLst>
                              <p:cond delay="0"/>
                            </p:stCondLst>
                            <p:childTnLst>
                              <p:par>
                                <p:cTn id="124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0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51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2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3" fill="hold">
                      <p:stCondLst>
                        <p:cond delay="indefinite"/>
                      </p:stCondLst>
                      <p:childTnLst>
                        <p:par>
                          <p:cTn id="1254" fill="hold">
                            <p:stCondLst>
                              <p:cond delay="0"/>
                            </p:stCondLst>
                            <p:childTnLst>
                              <p:par>
                                <p:cTn id="125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6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57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8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9" fill="hold">
                      <p:stCondLst>
                        <p:cond delay="indefinite"/>
                      </p:stCondLst>
                      <p:childTnLst>
                        <p:par>
                          <p:cTn id="1260" fill="hold">
                            <p:stCondLst>
                              <p:cond delay="0"/>
                            </p:stCondLst>
                            <p:childTnLst>
                              <p:par>
                                <p:cTn id="126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2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63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4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5" fill="hold">
                      <p:stCondLst>
                        <p:cond delay="indefinite"/>
                      </p:stCondLst>
                      <p:childTnLst>
                        <p:par>
                          <p:cTn id="1266" fill="hold">
                            <p:stCondLst>
                              <p:cond delay="0"/>
                            </p:stCondLst>
                            <p:childTnLst>
                              <p:par>
                                <p:cTn id="126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8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69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0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1" fill="hold">
                      <p:stCondLst>
                        <p:cond delay="indefinite"/>
                      </p:stCondLst>
                      <p:childTnLst>
                        <p:par>
                          <p:cTn id="1272" fill="hold">
                            <p:stCondLst>
                              <p:cond delay="0"/>
                            </p:stCondLst>
                            <p:childTnLst>
                              <p:par>
                                <p:cTn id="127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4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75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6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7" fill="hold">
                      <p:stCondLst>
                        <p:cond delay="indefinite"/>
                      </p:stCondLst>
                      <p:childTnLst>
                        <p:par>
                          <p:cTn id="1278" fill="hold">
                            <p:stCondLst>
                              <p:cond delay="0"/>
                            </p:stCondLst>
                            <p:childTnLst>
                              <p:par>
                                <p:cTn id="127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0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81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2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3" fill="hold">
                      <p:stCondLst>
                        <p:cond delay="indefinite"/>
                      </p:stCondLst>
                      <p:childTnLst>
                        <p:par>
                          <p:cTn id="1284" fill="hold">
                            <p:stCondLst>
                              <p:cond delay="0"/>
                            </p:stCondLst>
                            <p:childTnLst>
                              <p:par>
                                <p:cTn id="128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6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87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8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9" fill="hold">
                      <p:stCondLst>
                        <p:cond delay="indefinite"/>
                      </p:stCondLst>
                      <p:childTnLst>
                        <p:par>
                          <p:cTn id="1290" fill="hold">
                            <p:stCondLst>
                              <p:cond delay="0"/>
                            </p:stCondLst>
                            <p:childTnLst>
                              <p:par>
                                <p:cTn id="129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2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93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4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5" fill="hold">
                      <p:stCondLst>
                        <p:cond delay="indefinite"/>
                      </p:stCondLst>
                      <p:childTnLst>
                        <p:par>
                          <p:cTn id="1296" fill="hold">
                            <p:stCondLst>
                              <p:cond delay="0"/>
                            </p:stCondLst>
                            <p:childTnLst>
                              <p:par>
                                <p:cTn id="129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8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99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0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1" fill="hold">
                      <p:stCondLst>
                        <p:cond delay="indefinite"/>
                      </p:stCondLst>
                      <p:childTnLst>
                        <p:par>
                          <p:cTn id="1302" fill="hold">
                            <p:stCondLst>
                              <p:cond delay="0"/>
                            </p:stCondLst>
                            <p:childTnLst>
                              <p:par>
                                <p:cTn id="130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4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05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6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30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8" fill="hold">
                      <p:stCondLst>
                        <p:cond delay="0"/>
                      </p:stCondLst>
                      <p:childTnLst>
                        <p:par>
                          <p:cTn id="1309" fill="hold">
                            <p:stCondLst>
                              <p:cond delay="0"/>
                            </p:stCondLst>
                            <p:childTnLst>
                              <p:par>
                                <p:cTn id="131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11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12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3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4" fill="hold">
                      <p:stCondLst>
                        <p:cond delay="indefinite"/>
                      </p:stCondLst>
                      <p:childTnLst>
                        <p:par>
                          <p:cTn id="1315" fill="hold">
                            <p:stCondLst>
                              <p:cond delay="0"/>
                            </p:stCondLst>
                            <p:childTnLst>
                              <p:par>
                                <p:cTn id="131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17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18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9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0" fill="hold">
                      <p:stCondLst>
                        <p:cond delay="indefinite"/>
                      </p:stCondLst>
                      <p:childTnLst>
                        <p:par>
                          <p:cTn id="1321" fill="hold">
                            <p:stCondLst>
                              <p:cond delay="0"/>
                            </p:stCondLst>
                            <p:childTnLst>
                              <p:par>
                                <p:cTn id="132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23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24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5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6" fill="hold">
                      <p:stCondLst>
                        <p:cond delay="indefinite"/>
                      </p:stCondLst>
                      <p:childTnLst>
                        <p:par>
                          <p:cTn id="1327" fill="hold">
                            <p:stCondLst>
                              <p:cond delay="0"/>
                            </p:stCondLst>
                            <p:childTnLst>
                              <p:par>
                                <p:cTn id="132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29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30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1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2" fill="hold">
                      <p:stCondLst>
                        <p:cond delay="indefinite"/>
                      </p:stCondLst>
                      <p:childTnLst>
                        <p:par>
                          <p:cTn id="1333" fill="hold">
                            <p:stCondLst>
                              <p:cond delay="0"/>
                            </p:stCondLst>
                            <p:childTnLst>
                              <p:par>
                                <p:cTn id="133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35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36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7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8" fill="hold">
                      <p:stCondLst>
                        <p:cond delay="indefinite"/>
                      </p:stCondLst>
                      <p:childTnLst>
                        <p:par>
                          <p:cTn id="1339" fill="hold">
                            <p:stCondLst>
                              <p:cond delay="0"/>
                            </p:stCondLst>
                            <p:childTnLst>
                              <p:par>
                                <p:cTn id="134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41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42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3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4" fill="hold">
                      <p:stCondLst>
                        <p:cond delay="indefinite"/>
                      </p:stCondLst>
                      <p:childTnLst>
                        <p:par>
                          <p:cTn id="1345" fill="hold">
                            <p:stCondLst>
                              <p:cond delay="0"/>
                            </p:stCondLst>
                            <p:childTnLst>
                              <p:par>
                                <p:cTn id="134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47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48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9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0" fill="hold">
                      <p:stCondLst>
                        <p:cond delay="indefinite"/>
                      </p:stCondLst>
                      <p:childTnLst>
                        <p:par>
                          <p:cTn id="1351" fill="hold">
                            <p:stCondLst>
                              <p:cond delay="0"/>
                            </p:stCondLst>
                            <p:childTnLst>
                              <p:par>
                                <p:cTn id="135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3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54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5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6" fill="hold">
                      <p:stCondLst>
                        <p:cond delay="indefinite"/>
                      </p:stCondLst>
                      <p:childTnLst>
                        <p:par>
                          <p:cTn id="1357" fill="hold">
                            <p:stCondLst>
                              <p:cond delay="0"/>
                            </p:stCondLst>
                            <p:childTnLst>
                              <p:par>
                                <p:cTn id="135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9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60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1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2" fill="hold">
                      <p:stCondLst>
                        <p:cond delay="indefinite"/>
                      </p:stCondLst>
                      <p:childTnLst>
                        <p:par>
                          <p:cTn id="1363" fill="hold">
                            <p:stCondLst>
                              <p:cond delay="0"/>
                            </p:stCondLst>
                            <p:childTnLst>
                              <p:par>
                                <p:cTn id="136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5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66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7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8" fill="hold">
                      <p:stCondLst>
                        <p:cond delay="indefinite"/>
                      </p:stCondLst>
                      <p:childTnLst>
                        <p:par>
                          <p:cTn id="1369" fill="hold">
                            <p:stCondLst>
                              <p:cond delay="0"/>
                            </p:stCondLst>
                            <p:childTnLst>
                              <p:par>
                                <p:cTn id="137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1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72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3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4" fill="hold">
                      <p:stCondLst>
                        <p:cond delay="indefinite"/>
                      </p:stCondLst>
                      <p:childTnLst>
                        <p:par>
                          <p:cTn id="1375" fill="hold">
                            <p:stCondLst>
                              <p:cond delay="0"/>
                            </p:stCondLst>
                            <p:childTnLst>
                              <p:par>
                                <p:cTn id="137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7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78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9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0" fill="hold">
                      <p:stCondLst>
                        <p:cond delay="indefinite"/>
                      </p:stCondLst>
                      <p:childTnLst>
                        <p:par>
                          <p:cTn id="1381" fill="hold">
                            <p:stCondLst>
                              <p:cond delay="0"/>
                            </p:stCondLst>
                            <p:childTnLst>
                              <p:par>
                                <p:cTn id="138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3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84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5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6" fill="hold">
                      <p:stCondLst>
                        <p:cond delay="indefinite"/>
                      </p:stCondLst>
                      <p:childTnLst>
                        <p:par>
                          <p:cTn id="1387" fill="hold">
                            <p:stCondLst>
                              <p:cond delay="0"/>
                            </p:stCondLst>
                            <p:childTnLst>
                              <p:par>
                                <p:cTn id="138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9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90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1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2" fill="hold">
                      <p:stCondLst>
                        <p:cond delay="indefinite"/>
                      </p:stCondLst>
                      <p:childTnLst>
                        <p:par>
                          <p:cTn id="1393" fill="hold">
                            <p:stCondLst>
                              <p:cond delay="0"/>
                            </p:stCondLst>
                            <p:childTnLst>
                              <p:par>
                                <p:cTn id="139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5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96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7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8" fill="hold">
                      <p:stCondLst>
                        <p:cond delay="indefinite"/>
                      </p:stCondLst>
                      <p:childTnLst>
                        <p:par>
                          <p:cTn id="1399" fill="hold">
                            <p:stCondLst>
                              <p:cond delay="0"/>
                            </p:stCondLst>
                            <p:childTnLst>
                              <p:par>
                                <p:cTn id="140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1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02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3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4" fill="hold">
                      <p:stCondLst>
                        <p:cond delay="indefinite"/>
                      </p:stCondLst>
                      <p:childTnLst>
                        <p:par>
                          <p:cTn id="1405" fill="hold">
                            <p:stCondLst>
                              <p:cond delay="0"/>
                            </p:stCondLst>
                            <p:childTnLst>
                              <p:par>
                                <p:cTn id="140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7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08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9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0" fill="hold">
                      <p:stCondLst>
                        <p:cond delay="indefinite"/>
                      </p:stCondLst>
                      <p:childTnLst>
                        <p:par>
                          <p:cTn id="1411" fill="hold">
                            <p:stCondLst>
                              <p:cond delay="0"/>
                            </p:stCondLst>
                            <p:childTnLst>
                              <p:par>
                                <p:cTn id="14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3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14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5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6" fill="hold">
                      <p:stCondLst>
                        <p:cond delay="indefinite"/>
                      </p:stCondLst>
                      <p:childTnLst>
                        <p:par>
                          <p:cTn id="1417" fill="hold">
                            <p:stCondLst>
                              <p:cond delay="0"/>
                            </p:stCondLst>
                            <p:childTnLst>
                              <p:par>
                                <p:cTn id="141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9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20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1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2" fill="hold">
                      <p:stCondLst>
                        <p:cond delay="indefinite"/>
                      </p:stCondLst>
                      <p:childTnLst>
                        <p:par>
                          <p:cTn id="1423" fill="hold">
                            <p:stCondLst>
                              <p:cond delay="0"/>
                            </p:stCondLst>
                            <p:childTnLst>
                              <p:par>
                                <p:cTn id="142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5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26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7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8" fill="hold">
                      <p:stCondLst>
                        <p:cond delay="indefinite"/>
                      </p:stCondLst>
                      <p:childTnLst>
                        <p:par>
                          <p:cTn id="1429" fill="hold">
                            <p:stCondLst>
                              <p:cond delay="0"/>
                            </p:stCondLst>
                            <p:childTnLst>
                              <p:par>
                                <p:cTn id="143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1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32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3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4" fill="hold">
                      <p:stCondLst>
                        <p:cond delay="indefinite"/>
                      </p:stCondLst>
                      <p:childTnLst>
                        <p:par>
                          <p:cTn id="1435" fill="hold">
                            <p:stCondLst>
                              <p:cond delay="0"/>
                            </p:stCondLst>
                            <p:childTnLst>
                              <p:par>
                                <p:cTn id="143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7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38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9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0" fill="hold">
                      <p:stCondLst>
                        <p:cond delay="indefinite"/>
                      </p:stCondLst>
                      <p:childTnLst>
                        <p:par>
                          <p:cTn id="1441" fill="hold">
                            <p:stCondLst>
                              <p:cond delay="0"/>
                            </p:stCondLst>
                            <p:childTnLst>
                              <p:par>
                                <p:cTn id="144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3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44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5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6" fill="hold">
                      <p:stCondLst>
                        <p:cond delay="indefinite"/>
                      </p:stCondLst>
                      <p:childTnLst>
                        <p:par>
                          <p:cTn id="1447" fill="hold">
                            <p:stCondLst>
                              <p:cond delay="0"/>
                            </p:stCondLst>
                            <p:childTnLst>
                              <p:par>
                                <p:cTn id="144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9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50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1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45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3" fill="hold">
                      <p:stCondLst>
                        <p:cond delay="0"/>
                      </p:stCondLst>
                      <p:childTnLst>
                        <p:par>
                          <p:cTn id="1454" fill="hold">
                            <p:stCondLst>
                              <p:cond delay="0"/>
                            </p:stCondLst>
                            <p:childTnLst>
                              <p:par>
                                <p:cTn id="145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56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57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8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9" fill="hold">
                      <p:stCondLst>
                        <p:cond delay="indefinite"/>
                      </p:stCondLst>
                      <p:childTnLst>
                        <p:par>
                          <p:cTn id="1460" fill="hold">
                            <p:stCondLst>
                              <p:cond delay="0"/>
                            </p:stCondLst>
                            <p:childTnLst>
                              <p:par>
                                <p:cTn id="146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62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63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4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5" fill="hold">
                      <p:stCondLst>
                        <p:cond delay="indefinite"/>
                      </p:stCondLst>
                      <p:childTnLst>
                        <p:par>
                          <p:cTn id="1466" fill="hold">
                            <p:stCondLst>
                              <p:cond delay="0"/>
                            </p:stCondLst>
                            <p:childTnLst>
                              <p:par>
                                <p:cTn id="146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68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69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0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1" fill="hold">
                      <p:stCondLst>
                        <p:cond delay="indefinite"/>
                      </p:stCondLst>
                      <p:childTnLst>
                        <p:par>
                          <p:cTn id="1472" fill="hold">
                            <p:stCondLst>
                              <p:cond delay="0"/>
                            </p:stCondLst>
                            <p:childTnLst>
                              <p:par>
                                <p:cTn id="147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74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75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6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7" fill="hold">
                      <p:stCondLst>
                        <p:cond delay="indefinite"/>
                      </p:stCondLst>
                      <p:childTnLst>
                        <p:par>
                          <p:cTn id="1478" fill="hold">
                            <p:stCondLst>
                              <p:cond delay="0"/>
                            </p:stCondLst>
                            <p:childTnLst>
                              <p:par>
                                <p:cTn id="147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80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81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2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3" fill="hold">
                      <p:stCondLst>
                        <p:cond delay="indefinite"/>
                      </p:stCondLst>
                      <p:childTnLst>
                        <p:par>
                          <p:cTn id="1484" fill="hold">
                            <p:stCondLst>
                              <p:cond delay="0"/>
                            </p:stCondLst>
                            <p:childTnLst>
                              <p:par>
                                <p:cTn id="148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86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87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8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9" fill="hold">
                      <p:stCondLst>
                        <p:cond delay="indefinite"/>
                      </p:stCondLst>
                      <p:childTnLst>
                        <p:par>
                          <p:cTn id="1490" fill="hold">
                            <p:stCondLst>
                              <p:cond delay="0"/>
                            </p:stCondLst>
                            <p:childTnLst>
                              <p:par>
                                <p:cTn id="149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92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93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4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5" fill="hold">
                      <p:stCondLst>
                        <p:cond delay="indefinite"/>
                      </p:stCondLst>
                      <p:childTnLst>
                        <p:par>
                          <p:cTn id="1496" fill="hold">
                            <p:stCondLst>
                              <p:cond delay="0"/>
                            </p:stCondLst>
                            <p:childTnLst>
                              <p:par>
                                <p:cTn id="149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8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99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0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1" fill="hold">
                      <p:stCondLst>
                        <p:cond delay="indefinite"/>
                      </p:stCondLst>
                      <p:childTnLst>
                        <p:par>
                          <p:cTn id="1502" fill="hold">
                            <p:stCondLst>
                              <p:cond delay="0"/>
                            </p:stCondLst>
                            <p:childTnLst>
                              <p:par>
                                <p:cTn id="150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4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05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6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7" fill="hold">
                      <p:stCondLst>
                        <p:cond delay="indefinite"/>
                      </p:stCondLst>
                      <p:childTnLst>
                        <p:par>
                          <p:cTn id="1508" fill="hold">
                            <p:stCondLst>
                              <p:cond delay="0"/>
                            </p:stCondLst>
                            <p:childTnLst>
                              <p:par>
                                <p:cTn id="150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0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11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2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3" fill="hold">
                      <p:stCondLst>
                        <p:cond delay="indefinite"/>
                      </p:stCondLst>
                      <p:childTnLst>
                        <p:par>
                          <p:cTn id="1514" fill="hold">
                            <p:stCondLst>
                              <p:cond delay="0"/>
                            </p:stCondLst>
                            <p:childTnLst>
                              <p:par>
                                <p:cTn id="151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6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17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8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9" fill="hold">
                      <p:stCondLst>
                        <p:cond delay="indefinite"/>
                      </p:stCondLst>
                      <p:childTnLst>
                        <p:par>
                          <p:cTn id="1520" fill="hold">
                            <p:stCondLst>
                              <p:cond delay="0"/>
                            </p:stCondLst>
                            <p:childTnLst>
                              <p:par>
                                <p:cTn id="152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2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23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4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5" fill="hold">
                      <p:stCondLst>
                        <p:cond delay="indefinite"/>
                      </p:stCondLst>
                      <p:childTnLst>
                        <p:par>
                          <p:cTn id="1526" fill="hold">
                            <p:stCondLst>
                              <p:cond delay="0"/>
                            </p:stCondLst>
                            <p:childTnLst>
                              <p:par>
                                <p:cTn id="152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8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29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0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1" fill="hold">
                      <p:stCondLst>
                        <p:cond delay="indefinite"/>
                      </p:stCondLst>
                      <p:childTnLst>
                        <p:par>
                          <p:cTn id="1532" fill="hold">
                            <p:stCondLst>
                              <p:cond delay="0"/>
                            </p:stCondLst>
                            <p:childTnLst>
                              <p:par>
                                <p:cTn id="153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4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35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6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7" fill="hold">
                      <p:stCondLst>
                        <p:cond delay="indefinite"/>
                      </p:stCondLst>
                      <p:childTnLst>
                        <p:par>
                          <p:cTn id="1538" fill="hold">
                            <p:stCondLst>
                              <p:cond delay="0"/>
                            </p:stCondLst>
                            <p:childTnLst>
                              <p:par>
                                <p:cTn id="153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0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41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2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3" fill="hold">
                      <p:stCondLst>
                        <p:cond delay="indefinite"/>
                      </p:stCondLst>
                      <p:childTnLst>
                        <p:par>
                          <p:cTn id="1544" fill="hold">
                            <p:stCondLst>
                              <p:cond delay="0"/>
                            </p:stCondLst>
                            <p:childTnLst>
                              <p:par>
                                <p:cTn id="154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6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47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8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9" fill="hold">
                      <p:stCondLst>
                        <p:cond delay="indefinite"/>
                      </p:stCondLst>
                      <p:childTnLst>
                        <p:par>
                          <p:cTn id="1550" fill="hold">
                            <p:stCondLst>
                              <p:cond delay="0"/>
                            </p:stCondLst>
                            <p:childTnLst>
                              <p:par>
                                <p:cTn id="155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2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53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4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5" fill="hold">
                      <p:stCondLst>
                        <p:cond delay="indefinite"/>
                      </p:stCondLst>
                      <p:childTnLst>
                        <p:par>
                          <p:cTn id="1556" fill="hold">
                            <p:stCondLst>
                              <p:cond delay="0"/>
                            </p:stCondLst>
                            <p:childTnLst>
                              <p:par>
                                <p:cTn id="155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8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59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0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1" fill="hold">
                      <p:stCondLst>
                        <p:cond delay="indefinite"/>
                      </p:stCondLst>
                      <p:childTnLst>
                        <p:par>
                          <p:cTn id="1562" fill="hold">
                            <p:stCondLst>
                              <p:cond delay="0"/>
                            </p:stCondLst>
                            <p:childTnLst>
                              <p:par>
                                <p:cTn id="156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4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65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6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7" fill="hold">
                      <p:stCondLst>
                        <p:cond delay="indefinite"/>
                      </p:stCondLst>
                      <p:childTnLst>
                        <p:par>
                          <p:cTn id="1568" fill="hold">
                            <p:stCondLst>
                              <p:cond delay="0"/>
                            </p:stCondLst>
                            <p:childTnLst>
                              <p:par>
                                <p:cTn id="156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0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71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2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3" fill="hold">
                      <p:stCondLst>
                        <p:cond delay="indefinite"/>
                      </p:stCondLst>
                      <p:childTnLst>
                        <p:par>
                          <p:cTn id="1574" fill="hold">
                            <p:stCondLst>
                              <p:cond delay="0"/>
                            </p:stCondLst>
                            <p:childTnLst>
                              <p:par>
                                <p:cTn id="157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6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77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8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9" fill="hold">
                      <p:stCondLst>
                        <p:cond delay="indefinite"/>
                      </p:stCondLst>
                      <p:childTnLst>
                        <p:par>
                          <p:cTn id="1580" fill="hold">
                            <p:stCondLst>
                              <p:cond delay="0"/>
                            </p:stCondLst>
                            <p:childTnLst>
                              <p:par>
                                <p:cTn id="158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2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83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4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5" fill="hold">
                      <p:stCondLst>
                        <p:cond delay="indefinite"/>
                      </p:stCondLst>
                      <p:childTnLst>
                        <p:par>
                          <p:cTn id="1586" fill="hold">
                            <p:stCondLst>
                              <p:cond delay="0"/>
                            </p:stCondLst>
                            <p:childTnLst>
                              <p:par>
                                <p:cTn id="158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8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89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0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1" fill="hold">
                      <p:stCondLst>
                        <p:cond delay="indefinite"/>
                      </p:stCondLst>
                      <p:childTnLst>
                        <p:par>
                          <p:cTn id="1592" fill="hold">
                            <p:stCondLst>
                              <p:cond delay="0"/>
                            </p:stCondLst>
                            <p:childTnLst>
                              <p:par>
                                <p:cTn id="159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4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95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6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59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8" fill="hold">
                      <p:stCondLst>
                        <p:cond delay="0"/>
                      </p:stCondLst>
                      <p:childTnLst>
                        <p:par>
                          <p:cTn id="1599" fill="hold">
                            <p:stCondLst>
                              <p:cond delay="0"/>
                            </p:stCondLst>
                            <p:childTnLst>
                              <p:par>
                                <p:cTn id="160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01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02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3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4" fill="hold">
                      <p:stCondLst>
                        <p:cond delay="indefinite"/>
                      </p:stCondLst>
                      <p:childTnLst>
                        <p:par>
                          <p:cTn id="1605" fill="hold">
                            <p:stCondLst>
                              <p:cond delay="0"/>
                            </p:stCondLst>
                            <p:childTnLst>
                              <p:par>
                                <p:cTn id="160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07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08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9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0" fill="hold">
                      <p:stCondLst>
                        <p:cond delay="indefinite"/>
                      </p:stCondLst>
                      <p:childTnLst>
                        <p:par>
                          <p:cTn id="1611" fill="hold">
                            <p:stCondLst>
                              <p:cond delay="0"/>
                            </p:stCondLst>
                            <p:childTnLst>
                              <p:par>
                                <p:cTn id="161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13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14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5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6" fill="hold">
                      <p:stCondLst>
                        <p:cond delay="indefinite"/>
                      </p:stCondLst>
                      <p:childTnLst>
                        <p:par>
                          <p:cTn id="1617" fill="hold">
                            <p:stCondLst>
                              <p:cond delay="0"/>
                            </p:stCondLst>
                            <p:childTnLst>
                              <p:par>
                                <p:cTn id="161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19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20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1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2" fill="hold">
                      <p:stCondLst>
                        <p:cond delay="indefinite"/>
                      </p:stCondLst>
                      <p:childTnLst>
                        <p:par>
                          <p:cTn id="1623" fill="hold">
                            <p:stCondLst>
                              <p:cond delay="0"/>
                            </p:stCondLst>
                            <p:childTnLst>
                              <p:par>
                                <p:cTn id="162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25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26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7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8" fill="hold">
                      <p:stCondLst>
                        <p:cond delay="indefinite"/>
                      </p:stCondLst>
                      <p:childTnLst>
                        <p:par>
                          <p:cTn id="1629" fill="hold">
                            <p:stCondLst>
                              <p:cond delay="0"/>
                            </p:stCondLst>
                            <p:childTnLst>
                              <p:par>
                                <p:cTn id="163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31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32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3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4" fill="hold">
                      <p:stCondLst>
                        <p:cond delay="indefinite"/>
                      </p:stCondLst>
                      <p:childTnLst>
                        <p:par>
                          <p:cTn id="1635" fill="hold">
                            <p:stCondLst>
                              <p:cond delay="0"/>
                            </p:stCondLst>
                            <p:childTnLst>
                              <p:par>
                                <p:cTn id="163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37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38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9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0" fill="hold">
                      <p:stCondLst>
                        <p:cond delay="indefinite"/>
                      </p:stCondLst>
                      <p:childTnLst>
                        <p:par>
                          <p:cTn id="1641" fill="hold">
                            <p:stCondLst>
                              <p:cond delay="0"/>
                            </p:stCondLst>
                            <p:childTnLst>
                              <p:par>
                                <p:cTn id="164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3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44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5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6" fill="hold">
                      <p:stCondLst>
                        <p:cond delay="indefinite"/>
                      </p:stCondLst>
                      <p:childTnLst>
                        <p:par>
                          <p:cTn id="1647" fill="hold">
                            <p:stCondLst>
                              <p:cond delay="0"/>
                            </p:stCondLst>
                            <p:childTnLst>
                              <p:par>
                                <p:cTn id="164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9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50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1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2" fill="hold">
                      <p:stCondLst>
                        <p:cond delay="indefinite"/>
                      </p:stCondLst>
                      <p:childTnLst>
                        <p:par>
                          <p:cTn id="1653" fill="hold">
                            <p:stCondLst>
                              <p:cond delay="0"/>
                            </p:stCondLst>
                            <p:childTnLst>
                              <p:par>
                                <p:cTn id="165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5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56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7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8" fill="hold">
                      <p:stCondLst>
                        <p:cond delay="indefinite"/>
                      </p:stCondLst>
                      <p:childTnLst>
                        <p:par>
                          <p:cTn id="1659" fill="hold">
                            <p:stCondLst>
                              <p:cond delay="0"/>
                            </p:stCondLst>
                            <p:childTnLst>
                              <p:par>
                                <p:cTn id="166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1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62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3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4" fill="hold">
                      <p:stCondLst>
                        <p:cond delay="indefinite"/>
                      </p:stCondLst>
                      <p:childTnLst>
                        <p:par>
                          <p:cTn id="1665" fill="hold">
                            <p:stCondLst>
                              <p:cond delay="0"/>
                            </p:stCondLst>
                            <p:childTnLst>
                              <p:par>
                                <p:cTn id="166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7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68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9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0" fill="hold">
                      <p:stCondLst>
                        <p:cond delay="indefinite"/>
                      </p:stCondLst>
                      <p:childTnLst>
                        <p:par>
                          <p:cTn id="1671" fill="hold">
                            <p:stCondLst>
                              <p:cond delay="0"/>
                            </p:stCondLst>
                            <p:childTnLst>
                              <p:par>
                                <p:cTn id="167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3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74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5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6" fill="hold">
                      <p:stCondLst>
                        <p:cond delay="indefinite"/>
                      </p:stCondLst>
                      <p:childTnLst>
                        <p:par>
                          <p:cTn id="1677" fill="hold">
                            <p:stCondLst>
                              <p:cond delay="0"/>
                            </p:stCondLst>
                            <p:childTnLst>
                              <p:par>
                                <p:cTn id="167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9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80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1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2" fill="hold">
                      <p:stCondLst>
                        <p:cond delay="indefinite"/>
                      </p:stCondLst>
                      <p:childTnLst>
                        <p:par>
                          <p:cTn id="1683" fill="hold">
                            <p:stCondLst>
                              <p:cond delay="0"/>
                            </p:stCondLst>
                            <p:childTnLst>
                              <p:par>
                                <p:cTn id="168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5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86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7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8" fill="hold">
                      <p:stCondLst>
                        <p:cond delay="indefinite"/>
                      </p:stCondLst>
                      <p:childTnLst>
                        <p:par>
                          <p:cTn id="1689" fill="hold">
                            <p:stCondLst>
                              <p:cond delay="0"/>
                            </p:stCondLst>
                            <p:childTnLst>
                              <p:par>
                                <p:cTn id="169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1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92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3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4" fill="hold">
                      <p:stCondLst>
                        <p:cond delay="indefinite"/>
                      </p:stCondLst>
                      <p:childTnLst>
                        <p:par>
                          <p:cTn id="1695" fill="hold">
                            <p:stCondLst>
                              <p:cond delay="0"/>
                            </p:stCondLst>
                            <p:childTnLst>
                              <p:par>
                                <p:cTn id="169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7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98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9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0" fill="hold">
                      <p:stCondLst>
                        <p:cond delay="indefinite"/>
                      </p:stCondLst>
                      <p:childTnLst>
                        <p:par>
                          <p:cTn id="1701" fill="hold">
                            <p:stCondLst>
                              <p:cond delay="0"/>
                            </p:stCondLst>
                            <p:childTnLst>
                              <p:par>
                                <p:cTn id="170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3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04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5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6" fill="hold">
                      <p:stCondLst>
                        <p:cond delay="indefinite"/>
                      </p:stCondLst>
                      <p:childTnLst>
                        <p:par>
                          <p:cTn id="1707" fill="hold">
                            <p:stCondLst>
                              <p:cond delay="0"/>
                            </p:stCondLst>
                            <p:childTnLst>
                              <p:par>
                                <p:cTn id="170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9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10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1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2" fill="hold">
                      <p:stCondLst>
                        <p:cond delay="indefinite"/>
                      </p:stCondLst>
                      <p:childTnLst>
                        <p:par>
                          <p:cTn id="1713" fill="hold">
                            <p:stCondLst>
                              <p:cond delay="0"/>
                            </p:stCondLst>
                            <p:childTnLst>
                              <p:par>
                                <p:cTn id="171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5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16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7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8" fill="hold">
                      <p:stCondLst>
                        <p:cond delay="indefinite"/>
                      </p:stCondLst>
                      <p:childTnLst>
                        <p:par>
                          <p:cTn id="1719" fill="hold">
                            <p:stCondLst>
                              <p:cond delay="0"/>
                            </p:stCondLst>
                            <p:childTnLst>
                              <p:par>
                                <p:cTn id="172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1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22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3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4" fill="hold">
                      <p:stCondLst>
                        <p:cond delay="indefinite"/>
                      </p:stCondLst>
                      <p:childTnLst>
                        <p:par>
                          <p:cTn id="1725" fill="hold">
                            <p:stCondLst>
                              <p:cond delay="0"/>
                            </p:stCondLst>
                            <p:childTnLst>
                              <p:par>
                                <p:cTn id="172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7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28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9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0" fill="hold">
                      <p:stCondLst>
                        <p:cond delay="indefinite"/>
                      </p:stCondLst>
                      <p:childTnLst>
                        <p:par>
                          <p:cTn id="1731" fill="hold">
                            <p:stCondLst>
                              <p:cond delay="0"/>
                            </p:stCondLst>
                            <p:childTnLst>
                              <p:par>
                                <p:cTn id="173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3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34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35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6" fill="hold">
                      <p:stCondLst>
                        <p:cond delay="indefinite"/>
                      </p:stCondLst>
                      <p:childTnLst>
                        <p:par>
                          <p:cTn id="1737" fill="hold">
                            <p:stCondLst>
                              <p:cond delay="0"/>
                            </p:stCondLst>
                            <p:childTnLst>
                              <p:par>
                                <p:cTn id="173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9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40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1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74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3" fill="hold">
                      <p:stCondLst>
                        <p:cond delay="0"/>
                      </p:stCondLst>
                      <p:childTnLst>
                        <p:par>
                          <p:cTn id="1744" fill="hold">
                            <p:stCondLst>
                              <p:cond delay="0"/>
                            </p:stCondLst>
                            <p:childTnLst>
                              <p:par>
                                <p:cTn id="174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46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47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8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9" fill="hold">
                      <p:stCondLst>
                        <p:cond delay="indefinite"/>
                      </p:stCondLst>
                      <p:childTnLst>
                        <p:par>
                          <p:cTn id="1750" fill="hold">
                            <p:stCondLst>
                              <p:cond delay="0"/>
                            </p:stCondLst>
                            <p:childTnLst>
                              <p:par>
                                <p:cTn id="175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52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53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54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5" fill="hold">
                      <p:stCondLst>
                        <p:cond delay="indefinite"/>
                      </p:stCondLst>
                      <p:childTnLst>
                        <p:par>
                          <p:cTn id="1756" fill="hold">
                            <p:stCondLst>
                              <p:cond delay="0"/>
                            </p:stCondLst>
                            <p:childTnLst>
                              <p:par>
                                <p:cTn id="175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58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59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0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1" fill="hold">
                      <p:stCondLst>
                        <p:cond delay="indefinite"/>
                      </p:stCondLst>
                      <p:childTnLst>
                        <p:par>
                          <p:cTn id="1762" fill="hold">
                            <p:stCondLst>
                              <p:cond delay="0"/>
                            </p:stCondLst>
                            <p:childTnLst>
                              <p:par>
                                <p:cTn id="176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64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65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6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7" fill="hold">
                      <p:stCondLst>
                        <p:cond delay="indefinite"/>
                      </p:stCondLst>
                      <p:childTnLst>
                        <p:par>
                          <p:cTn id="1768" fill="hold">
                            <p:stCondLst>
                              <p:cond delay="0"/>
                            </p:stCondLst>
                            <p:childTnLst>
                              <p:par>
                                <p:cTn id="176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70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71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2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3" fill="hold">
                      <p:stCondLst>
                        <p:cond delay="indefinite"/>
                      </p:stCondLst>
                      <p:childTnLst>
                        <p:par>
                          <p:cTn id="1774" fill="hold">
                            <p:stCondLst>
                              <p:cond delay="0"/>
                            </p:stCondLst>
                            <p:childTnLst>
                              <p:par>
                                <p:cTn id="177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76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77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8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9" fill="hold">
                      <p:stCondLst>
                        <p:cond delay="indefinite"/>
                      </p:stCondLst>
                      <p:childTnLst>
                        <p:par>
                          <p:cTn id="1780" fill="hold">
                            <p:stCondLst>
                              <p:cond delay="0"/>
                            </p:stCondLst>
                            <p:childTnLst>
                              <p:par>
                                <p:cTn id="178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82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83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4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5" fill="hold">
                      <p:stCondLst>
                        <p:cond delay="indefinite"/>
                      </p:stCondLst>
                      <p:childTnLst>
                        <p:par>
                          <p:cTn id="1786" fill="hold">
                            <p:stCondLst>
                              <p:cond delay="0"/>
                            </p:stCondLst>
                            <p:childTnLst>
                              <p:par>
                                <p:cTn id="178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8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89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0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1" fill="hold">
                      <p:stCondLst>
                        <p:cond delay="indefinite"/>
                      </p:stCondLst>
                      <p:childTnLst>
                        <p:par>
                          <p:cTn id="1792" fill="hold">
                            <p:stCondLst>
                              <p:cond delay="0"/>
                            </p:stCondLst>
                            <p:childTnLst>
                              <p:par>
                                <p:cTn id="179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4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95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6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7" fill="hold">
                      <p:stCondLst>
                        <p:cond delay="indefinite"/>
                      </p:stCondLst>
                      <p:childTnLst>
                        <p:par>
                          <p:cTn id="1798" fill="hold">
                            <p:stCondLst>
                              <p:cond delay="0"/>
                            </p:stCondLst>
                            <p:childTnLst>
                              <p:par>
                                <p:cTn id="179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0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01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2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3" fill="hold">
                      <p:stCondLst>
                        <p:cond delay="indefinite"/>
                      </p:stCondLst>
                      <p:childTnLst>
                        <p:par>
                          <p:cTn id="1804" fill="hold">
                            <p:stCondLst>
                              <p:cond delay="0"/>
                            </p:stCondLst>
                            <p:childTnLst>
                              <p:par>
                                <p:cTn id="180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6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07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8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9" fill="hold">
                      <p:stCondLst>
                        <p:cond delay="indefinite"/>
                      </p:stCondLst>
                      <p:childTnLst>
                        <p:par>
                          <p:cTn id="1810" fill="hold">
                            <p:stCondLst>
                              <p:cond delay="0"/>
                            </p:stCondLst>
                            <p:childTnLst>
                              <p:par>
                                <p:cTn id="181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2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13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14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5" fill="hold">
                      <p:stCondLst>
                        <p:cond delay="indefinite"/>
                      </p:stCondLst>
                      <p:childTnLst>
                        <p:par>
                          <p:cTn id="1816" fill="hold">
                            <p:stCondLst>
                              <p:cond delay="0"/>
                            </p:stCondLst>
                            <p:childTnLst>
                              <p:par>
                                <p:cTn id="181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8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19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0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1" fill="hold">
                      <p:stCondLst>
                        <p:cond delay="indefinite"/>
                      </p:stCondLst>
                      <p:childTnLst>
                        <p:par>
                          <p:cTn id="1822" fill="hold">
                            <p:stCondLst>
                              <p:cond delay="0"/>
                            </p:stCondLst>
                            <p:childTnLst>
                              <p:par>
                                <p:cTn id="182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4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25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6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7" fill="hold">
                      <p:stCondLst>
                        <p:cond delay="indefinite"/>
                      </p:stCondLst>
                      <p:childTnLst>
                        <p:par>
                          <p:cTn id="1828" fill="hold">
                            <p:stCondLst>
                              <p:cond delay="0"/>
                            </p:stCondLst>
                            <p:childTnLst>
                              <p:par>
                                <p:cTn id="182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0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31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2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3" fill="hold">
                      <p:stCondLst>
                        <p:cond delay="indefinite"/>
                      </p:stCondLst>
                      <p:childTnLst>
                        <p:par>
                          <p:cTn id="1834" fill="hold">
                            <p:stCondLst>
                              <p:cond delay="0"/>
                            </p:stCondLst>
                            <p:childTnLst>
                              <p:par>
                                <p:cTn id="183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6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37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8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9" fill="hold">
                      <p:stCondLst>
                        <p:cond delay="indefinite"/>
                      </p:stCondLst>
                      <p:childTnLst>
                        <p:par>
                          <p:cTn id="1840" fill="hold">
                            <p:stCondLst>
                              <p:cond delay="0"/>
                            </p:stCondLst>
                            <p:childTnLst>
                              <p:par>
                                <p:cTn id="184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2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43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4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5" fill="hold">
                      <p:stCondLst>
                        <p:cond delay="indefinite"/>
                      </p:stCondLst>
                      <p:childTnLst>
                        <p:par>
                          <p:cTn id="1846" fill="hold">
                            <p:stCondLst>
                              <p:cond delay="0"/>
                            </p:stCondLst>
                            <p:childTnLst>
                              <p:par>
                                <p:cTn id="184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8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49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0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1" fill="hold">
                      <p:stCondLst>
                        <p:cond delay="indefinite"/>
                      </p:stCondLst>
                      <p:childTnLst>
                        <p:par>
                          <p:cTn id="1852" fill="hold">
                            <p:stCondLst>
                              <p:cond delay="0"/>
                            </p:stCondLst>
                            <p:childTnLst>
                              <p:par>
                                <p:cTn id="185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4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55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6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7" fill="hold">
                      <p:stCondLst>
                        <p:cond delay="indefinite"/>
                      </p:stCondLst>
                      <p:childTnLst>
                        <p:par>
                          <p:cTn id="1858" fill="hold">
                            <p:stCondLst>
                              <p:cond delay="0"/>
                            </p:stCondLst>
                            <p:childTnLst>
                              <p:par>
                                <p:cTn id="185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0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61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2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3" fill="hold">
                      <p:stCondLst>
                        <p:cond delay="indefinite"/>
                      </p:stCondLst>
                      <p:childTnLst>
                        <p:par>
                          <p:cTn id="1864" fill="hold">
                            <p:stCondLst>
                              <p:cond delay="0"/>
                            </p:stCondLst>
                            <p:childTnLst>
                              <p:par>
                                <p:cTn id="186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6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67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8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9" fill="hold">
                      <p:stCondLst>
                        <p:cond delay="indefinite"/>
                      </p:stCondLst>
                      <p:childTnLst>
                        <p:par>
                          <p:cTn id="1870" fill="hold">
                            <p:stCondLst>
                              <p:cond delay="0"/>
                            </p:stCondLst>
                            <p:childTnLst>
                              <p:par>
                                <p:cTn id="187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2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73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74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5" fill="hold">
                      <p:stCondLst>
                        <p:cond delay="indefinite"/>
                      </p:stCondLst>
                      <p:childTnLst>
                        <p:par>
                          <p:cTn id="1876" fill="hold">
                            <p:stCondLst>
                              <p:cond delay="0"/>
                            </p:stCondLst>
                            <p:childTnLst>
                              <p:par>
                                <p:cTn id="187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8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79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0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1" fill="hold">
                      <p:stCondLst>
                        <p:cond delay="indefinite"/>
                      </p:stCondLst>
                      <p:childTnLst>
                        <p:par>
                          <p:cTn id="1882" fill="hold">
                            <p:stCondLst>
                              <p:cond delay="0"/>
                            </p:stCondLst>
                            <p:childTnLst>
                              <p:par>
                                <p:cTn id="188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4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85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6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88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8" fill="hold">
                      <p:stCondLst>
                        <p:cond delay="0"/>
                      </p:stCondLst>
                      <p:childTnLst>
                        <p:par>
                          <p:cTn id="1889" fill="hold">
                            <p:stCondLst>
                              <p:cond delay="0"/>
                            </p:stCondLst>
                            <p:childTnLst>
                              <p:par>
                                <p:cTn id="189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91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92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3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4" fill="hold">
                      <p:stCondLst>
                        <p:cond delay="indefinite"/>
                      </p:stCondLst>
                      <p:childTnLst>
                        <p:par>
                          <p:cTn id="1895" fill="hold">
                            <p:stCondLst>
                              <p:cond delay="0"/>
                            </p:stCondLst>
                            <p:childTnLst>
                              <p:par>
                                <p:cTn id="189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97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98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9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0" fill="hold">
                      <p:stCondLst>
                        <p:cond delay="indefinite"/>
                      </p:stCondLst>
                      <p:childTnLst>
                        <p:par>
                          <p:cTn id="1901" fill="hold">
                            <p:stCondLst>
                              <p:cond delay="0"/>
                            </p:stCondLst>
                            <p:childTnLst>
                              <p:par>
                                <p:cTn id="190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03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04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5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6" fill="hold">
                      <p:stCondLst>
                        <p:cond delay="indefinite"/>
                      </p:stCondLst>
                      <p:childTnLst>
                        <p:par>
                          <p:cTn id="1907" fill="hold">
                            <p:stCondLst>
                              <p:cond delay="0"/>
                            </p:stCondLst>
                            <p:childTnLst>
                              <p:par>
                                <p:cTn id="190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09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10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11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2" fill="hold">
                      <p:stCondLst>
                        <p:cond delay="indefinite"/>
                      </p:stCondLst>
                      <p:childTnLst>
                        <p:par>
                          <p:cTn id="1913" fill="hold">
                            <p:stCondLst>
                              <p:cond delay="0"/>
                            </p:stCondLst>
                            <p:childTnLst>
                              <p:par>
                                <p:cTn id="191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15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16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17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8" fill="hold">
                      <p:stCondLst>
                        <p:cond delay="indefinite"/>
                      </p:stCondLst>
                      <p:childTnLst>
                        <p:par>
                          <p:cTn id="1919" fill="hold">
                            <p:stCondLst>
                              <p:cond delay="0"/>
                            </p:stCondLst>
                            <p:childTnLst>
                              <p:par>
                                <p:cTn id="192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21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22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3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4" fill="hold">
                      <p:stCondLst>
                        <p:cond delay="indefinite"/>
                      </p:stCondLst>
                      <p:childTnLst>
                        <p:par>
                          <p:cTn id="1925" fill="hold">
                            <p:stCondLst>
                              <p:cond delay="0"/>
                            </p:stCondLst>
                            <p:childTnLst>
                              <p:par>
                                <p:cTn id="192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27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28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9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0" fill="hold">
                      <p:stCondLst>
                        <p:cond delay="indefinite"/>
                      </p:stCondLst>
                      <p:childTnLst>
                        <p:par>
                          <p:cTn id="1931" fill="hold">
                            <p:stCondLst>
                              <p:cond delay="0"/>
                            </p:stCondLst>
                            <p:childTnLst>
                              <p:par>
                                <p:cTn id="193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3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34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5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6" fill="hold">
                      <p:stCondLst>
                        <p:cond delay="indefinite"/>
                      </p:stCondLst>
                      <p:childTnLst>
                        <p:par>
                          <p:cTn id="1937" fill="hold">
                            <p:stCondLst>
                              <p:cond delay="0"/>
                            </p:stCondLst>
                            <p:childTnLst>
                              <p:par>
                                <p:cTn id="193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9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40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41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2" fill="hold">
                      <p:stCondLst>
                        <p:cond delay="indefinite"/>
                      </p:stCondLst>
                      <p:childTnLst>
                        <p:par>
                          <p:cTn id="1943" fill="hold">
                            <p:stCondLst>
                              <p:cond delay="0"/>
                            </p:stCondLst>
                            <p:childTnLst>
                              <p:par>
                                <p:cTn id="194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5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46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47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8" fill="hold">
                      <p:stCondLst>
                        <p:cond delay="indefinite"/>
                      </p:stCondLst>
                      <p:childTnLst>
                        <p:par>
                          <p:cTn id="1949" fill="hold">
                            <p:stCondLst>
                              <p:cond delay="0"/>
                            </p:stCondLst>
                            <p:childTnLst>
                              <p:par>
                                <p:cTn id="195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1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52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53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4" fill="hold">
                      <p:stCondLst>
                        <p:cond delay="indefinite"/>
                      </p:stCondLst>
                      <p:childTnLst>
                        <p:par>
                          <p:cTn id="1955" fill="hold">
                            <p:stCondLst>
                              <p:cond delay="0"/>
                            </p:stCondLst>
                            <p:childTnLst>
                              <p:par>
                                <p:cTn id="195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7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58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59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0" fill="hold">
                      <p:stCondLst>
                        <p:cond delay="indefinite"/>
                      </p:stCondLst>
                      <p:childTnLst>
                        <p:par>
                          <p:cTn id="1961" fill="hold">
                            <p:stCondLst>
                              <p:cond delay="0"/>
                            </p:stCondLst>
                            <p:childTnLst>
                              <p:par>
                                <p:cTn id="196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3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64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5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6" fill="hold">
                      <p:stCondLst>
                        <p:cond delay="indefinite"/>
                      </p:stCondLst>
                      <p:childTnLst>
                        <p:par>
                          <p:cTn id="1967" fill="hold">
                            <p:stCondLst>
                              <p:cond delay="0"/>
                            </p:stCondLst>
                            <p:childTnLst>
                              <p:par>
                                <p:cTn id="196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9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70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1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2" fill="hold">
                      <p:stCondLst>
                        <p:cond delay="indefinite"/>
                      </p:stCondLst>
                      <p:childTnLst>
                        <p:par>
                          <p:cTn id="1973" fill="hold">
                            <p:stCondLst>
                              <p:cond delay="0"/>
                            </p:stCondLst>
                            <p:childTnLst>
                              <p:par>
                                <p:cTn id="197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5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76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7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8" fill="hold">
                      <p:stCondLst>
                        <p:cond delay="indefinite"/>
                      </p:stCondLst>
                      <p:childTnLst>
                        <p:par>
                          <p:cTn id="1979" fill="hold">
                            <p:stCondLst>
                              <p:cond delay="0"/>
                            </p:stCondLst>
                            <p:childTnLst>
                              <p:par>
                                <p:cTn id="198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1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82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3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4" fill="hold">
                      <p:stCondLst>
                        <p:cond delay="indefinite"/>
                      </p:stCondLst>
                      <p:childTnLst>
                        <p:par>
                          <p:cTn id="1985" fill="hold">
                            <p:stCondLst>
                              <p:cond delay="0"/>
                            </p:stCondLst>
                            <p:childTnLst>
                              <p:par>
                                <p:cTn id="198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7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88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9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0" fill="hold">
                      <p:stCondLst>
                        <p:cond delay="indefinite"/>
                      </p:stCondLst>
                      <p:childTnLst>
                        <p:par>
                          <p:cTn id="1991" fill="hold">
                            <p:stCondLst>
                              <p:cond delay="0"/>
                            </p:stCondLst>
                            <p:childTnLst>
                              <p:par>
                                <p:cTn id="199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3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94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95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6" fill="hold">
                      <p:stCondLst>
                        <p:cond delay="indefinite"/>
                      </p:stCondLst>
                      <p:childTnLst>
                        <p:par>
                          <p:cTn id="1997" fill="hold">
                            <p:stCondLst>
                              <p:cond delay="0"/>
                            </p:stCondLst>
                            <p:childTnLst>
                              <p:par>
                                <p:cTn id="199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9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00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1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2" fill="hold">
                      <p:stCondLst>
                        <p:cond delay="indefinite"/>
                      </p:stCondLst>
                      <p:childTnLst>
                        <p:par>
                          <p:cTn id="2003" fill="hold">
                            <p:stCondLst>
                              <p:cond delay="0"/>
                            </p:stCondLst>
                            <p:childTnLst>
                              <p:par>
                                <p:cTn id="200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5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06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7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8" fill="hold">
                      <p:stCondLst>
                        <p:cond delay="indefinite"/>
                      </p:stCondLst>
                      <p:childTnLst>
                        <p:par>
                          <p:cTn id="2009" fill="hold">
                            <p:stCondLst>
                              <p:cond delay="0"/>
                            </p:stCondLst>
                            <p:childTnLst>
                              <p:par>
                                <p:cTn id="201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1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12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3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4" fill="hold">
                      <p:stCondLst>
                        <p:cond delay="indefinite"/>
                      </p:stCondLst>
                      <p:childTnLst>
                        <p:par>
                          <p:cTn id="2015" fill="hold">
                            <p:stCondLst>
                              <p:cond delay="0"/>
                            </p:stCondLst>
                            <p:childTnLst>
                              <p:par>
                                <p:cTn id="201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7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18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9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0" fill="hold">
                      <p:stCondLst>
                        <p:cond delay="indefinite"/>
                      </p:stCondLst>
                      <p:childTnLst>
                        <p:par>
                          <p:cTn id="2021" fill="hold">
                            <p:stCondLst>
                              <p:cond delay="0"/>
                            </p:stCondLst>
                            <p:childTnLst>
                              <p:par>
                                <p:cTn id="202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3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24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25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6" fill="hold">
                      <p:stCondLst>
                        <p:cond delay="indefinite"/>
                      </p:stCondLst>
                      <p:childTnLst>
                        <p:par>
                          <p:cTn id="2027" fill="hold">
                            <p:stCondLst>
                              <p:cond delay="0"/>
                            </p:stCondLst>
                            <p:childTnLst>
                              <p:par>
                                <p:cTn id="202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9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30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1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03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3" fill="hold">
                      <p:stCondLst>
                        <p:cond delay="0"/>
                      </p:stCondLst>
                      <p:childTnLst>
                        <p:par>
                          <p:cTn id="2034" fill="hold">
                            <p:stCondLst>
                              <p:cond delay="0"/>
                            </p:stCondLst>
                            <p:childTnLst>
                              <p:par>
                                <p:cTn id="203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36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37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8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9" fill="hold">
                      <p:stCondLst>
                        <p:cond delay="indefinite"/>
                      </p:stCondLst>
                      <p:childTnLst>
                        <p:par>
                          <p:cTn id="2040" fill="hold">
                            <p:stCondLst>
                              <p:cond delay="0"/>
                            </p:stCondLst>
                            <p:childTnLst>
                              <p:par>
                                <p:cTn id="204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42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43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4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5" fill="hold">
                      <p:stCondLst>
                        <p:cond delay="indefinite"/>
                      </p:stCondLst>
                      <p:childTnLst>
                        <p:par>
                          <p:cTn id="2046" fill="hold">
                            <p:stCondLst>
                              <p:cond delay="0"/>
                            </p:stCondLst>
                            <p:childTnLst>
                              <p:par>
                                <p:cTn id="204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48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49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50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1" fill="hold">
                      <p:stCondLst>
                        <p:cond delay="indefinite"/>
                      </p:stCondLst>
                      <p:childTnLst>
                        <p:par>
                          <p:cTn id="2052" fill="hold">
                            <p:stCondLst>
                              <p:cond delay="0"/>
                            </p:stCondLst>
                            <p:childTnLst>
                              <p:par>
                                <p:cTn id="205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54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55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56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7" fill="hold">
                      <p:stCondLst>
                        <p:cond delay="indefinite"/>
                      </p:stCondLst>
                      <p:childTnLst>
                        <p:par>
                          <p:cTn id="2058" fill="hold">
                            <p:stCondLst>
                              <p:cond delay="0"/>
                            </p:stCondLst>
                            <p:childTnLst>
                              <p:par>
                                <p:cTn id="205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60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61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2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3" fill="hold">
                      <p:stCondLst>
                        <p:cond delay="indefinite"/>
                      </p:stCondLst>
                      <p:childTnLst>
                        <p:par>
                          <p:cTn id="2064" fill="hold">
                            <p:stCondLst>
                              <p:cond delay="0"/>
                            </p:stCondLst>
                            <p:childTnLst>
                              <p:par>
                                <p:cTn id="206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66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67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8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9" fill="hold">
                      <p:stCondLst>
                        <p:cond delay="indefinite"/>
                      </p:stCondLst>
                      <p:childTnLst>
                        <p:par>
                          <p:cTn id="2070" fill="hold">
                            <p:stCondLst>
                              <p:cond delay="0"/>
                            </p:stCondLst>
                            <p:childTnLst>
                              <p:par>
                                <p:cTn id="207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72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73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74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5" fill="hold">
                      <p:stCondLst>
                        <p:cond delay="indefinite"/>
                      </p:stCondLst>
                      <p:childTnLst>
                        <p:par>
                          <p:cTn id="2076" fill="hold">
                            <p:stCondLst>
                              <p:cond delay="0"/>
                            </p:stCondLst>
                            <p:childTnLst>
                              <p:par>
                                <p:cTn id="207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8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79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0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1" fill="hold">
                      <p:stCondLst>
                        <p:cond delay="indefinite"/>
                      </p:stCondLst>
                      <p:childTnLst>
                        <p:par>
                          <p:cTn id="2082" fill="hold">
                            <p:stCondLst>
                              <p:cond delay="0"/>
                            </p:stCondLst>
                            <p:childTnLst>
                              <p:par>
                                <p:cTn id="208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4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85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6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7" fill="hold">
                      <p:stCondLst>
                        <p:cond delay="indefinite"/>
                      </p:stCondLst>
                      <p:childTnLst>
                        <p:par>
                          <p:cTn id="2088" fill="hold">
                            <p:stCondLst>
                              <p:cond delay="0"/>
                            </p:stCondLst>
                            <p:childTnLst>
                              <p:par>
                                <p:cTn id="208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0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91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2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3" fill="hold">
                      <p:stCondLst>
                        <p:cond delay="indefinite"/>
                      </p:stCondLst>
                      <p:childTnLst>
                        <p:par>
                          <p:cTn id="2094" fill="hold">
                            <p:stCondLst>
                              <p:cond delay="0"/>
                            </p:stCondLst>
                            <p:childTnLst>
                              <p:par>
                                <p:cTn id="209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6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97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8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9" fill="hold">
                      <p:stCondLst>
                        <p:cond delay="indefinite"/>
                      </p:stCondLst>
                      <p:childTnLst>
                        <p:par>
                          <p:cTn id="2100" fill="hold">
                            <p:stCondLst>
                              <p:cond delay="0"/>
                            </p:stCondLst>
                            <p:childTnLst>
                              <p:par>
                                <p:cTn id="210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2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03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4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5" fill="hold">
                      <p:stCondLst>
                        <p:cond delay="indefinite"/>
                      </p:stCondLst>
                      <p:childTnLst>
                        <p:par>
                          <p:cTn id="2106" fill="hold">
                            <p:stCondLst>
                              <p:cond delay="0"/>
                            </p:stCondLst>
                            <p:childTnLst>
                              <p:par>
                                <p:cTn id="210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8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09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0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1" fill="hold">
                      <p:stCondLst>
                        <p:cond delay="indefinite"/>
                      </p:stCondLst>
                      <p:childTnLst>
                        <p:par>
                          <p:cTn id="2112" fill="hold">
                            <p:stCondLst>
                              <p:cond delay="0"/>
                            </p:stCondLst>
                            <p:childTnLst>
                              <p:par>
                                <p:cTn id="211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4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15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6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7" fill="hold">
                      <p:stCondLst>
                        <p:cond delay="indefinite"/>
                      </p:stCondLst>
                      <p:childTnLst>
                        <p:par>
                          <p:cTn id="2118" fill="hold">
                            <p:stCondLst>
                              <p:cond delay="0"/>
                            </p:stCondLst>
                            <p:childTnLst>
                              <p:par>
                                <p:cTn id="21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0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21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2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3" fill="hold">
                      <p:stCondLst>
                        <p:cond delay="indefinite"/>
                      </p:stCondLst>
                      <p:childTnLst>
                        <p:par>
                          <p:cTn id="2124" fill="hold">
                            <p:stCondLst>
                              <p:cond delay="0"/>
                            </p:stCondLst>
                            <p:childTnLst>
                              <p:par>
                                <p:cTn id="212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6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27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8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9" fill="hold">
                      <p:stCondLst>
                        <p:cond delay="indefinite"/>
                      </p:stCondLst>
                      <p:childTnLst>
                        <p:par>
                          <p:cTn id="2130" fill="hold">
                            <p:stCondLst>
                              <p:cond delay="0"/>
                            </p:stCondLst>
                            <p:childTnLst>
                              <p:par>
                                <p:cTn id="213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2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33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4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5" fill="hold">
                      <p:stCondLst>
                        <p:cond delay="indefinite"/>
                      </p:stCondLst>
                      <p:childTnLst>
                        <p:par>
                          <p:cTn id="2136" fill="hold">
                            <p:stCondLst>
                              <p:cond delay="0"/>
                            </p:stCondLst>
                            <p:childTnLst>
                              <p:par>
                                <p:cTn id="213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8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39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40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1" fill="hold">
                      <p:stCondLst>
                        <p:cond delay="indefinite"/>
                      </p:stCondLst>
                      <p:childTnLst>
                        <p:par>
                          <p:cTn id="2142" fill="hold">
                            <p:stCondLst>
                              <p:cond delay="0"/>
                            </p:stCondLst>
                            <p:childTnLst>
                              <p:par>
                                <p:cTn id="214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4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45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46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7" fill="hold">
                      <p:stCondLst>
                        <p:cond delay="indefinite"/>
                      </p:stCondLst>
                      <p:childTnLst>
                        <p:par>
                          <p:cTn id="2148" fill="hold">
                            <p:stCondLst>
                              <p:cond delay="0"/>
                            </p:stCondLst>
                            <p:childTnLst>
                              <p:par>
                                <p:cTn id="214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0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51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52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3" fill="hold">
                      <p:stCondLst>
                        <p:cond delay="indefinite"/>
                      </p:stCondLst>
                      <p:childTnLst>
                        <p:par>
                          <p:cTn id="2154" fill="hold">
                            <p:stCondLst>
                              <p:cond delay="0"/>
                            </p:stCondLst>
                            <p:childTnLst>
                              <p:par>
                                <p:cTn id="215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6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57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58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9" fill="hold">
                      <p:stCondLst>
                        <p:cond delay="indefinite"/>
                      </p:stCondLst>
                      <p:childTnLst>
                        <p:par>
                          <p:cTn id="2160" fill="hold">
                            <p:stCondLst>
                              <p:cond delay="0"/>
                            </p:stCondLst>
                            <p:childTnLst>
                              <p:par>
                                <p:cTn id="216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2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63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64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5" fill="hold">
                      <p:stCondLst>
                        <p:cond delay="indefinite"/>
                      </p:stCondLst>
                      <p:childTnLst>
                        <p:par>
                          <p:cTn id="2166" fill="hold">
                            <p:stCondLst>
                              <p:cond delay="0"/>
                            </p:stCondLst>
                            <p:childTnLst>
                              <p:par>
                                <p:cTn id="216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8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69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70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1" fill="hold">
                      <p:stCondLst>
                        <p:cond delay="indefinite"/>
                      </p:stCondLst>
                      <p:childTnLst>
                        <p:par>
                          <p:cTn id="2172" fill="hold">
                            <p:stCondLst>
                              <p:cond delay="0"/>
                            </p:stCondLst>
                            <p:childTnLst>
                              <p:par>
                                <p:cTn id="217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4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75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76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17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78" fill="hold">
                      <p:stCondLst>
                        <p:cond delay="0"/>
                      </p:stCondLst>
                      <p:childTnLst>
                        <p:par>
                          <p:cTn id="2179" fill="hold">
                            <p:stCondLst>
                              <p:cond delay="0"/>
                            </p:stCondLst>
                            <p:childTnLst>
                              <p:par>
                                <p:cTn id="218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81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82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3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4" fill="hold">
                      <p:stCondLst>
                        <p:cond delay="indefinite"/>
                      </p:stCondLst>
                      <p:childTnLst>
                        <p:par>
                          <p:cTn id="2185" fill="hold">
                            <p:stCondLst>
                              <p:cond delay="0"/>
                            </p:stCondLst>
                            <p:childTnLst>
                              <p:par>
                                <p:cTn id="218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87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88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9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0" fill="hold">
                      <p:stCondLst>
                        <p:cond delay="indefinite"/>
                      </p:stCondLst>
                      <p:childTnLst>
                        <p:par>
                          <p:cTn id="2191" fill="hold">
                            <p:stCondLst>
                              <p:cond delay="0"/>
                            </p:stCondLst>
                            <p:childTnLst>
                              <p:par>
                                <p:cTn id="219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93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94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95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6" fill="hold">
                      <p:stCondLst>
                        <p:cond delay="indefinite"/>
                      </p:stCondLst>
                      <p:childTnLst>
                        <p:par>
                          <p:cTn id="2197" fill="hold">
                            <p:stCondLst>
                              <p:cond delay="0"/>
                            </p:stCondLst>
                            <p:childTnLst>
                              <p:par>
                                <p:cTn id="219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99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00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01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2" fill="hold">
                      <p:stCondLst>
                        <p:cond delay="indefinite"/>
                      </p:stCondLst>
                      <p:childTnLst>
                        <p:par>
                          <p:cTn id="2203" fill="hold">
                            <p:stCondLst>
                              <p:cond delay="0"/>
                            </p:stCondLst>
                            <p:childTnLst>
                              <p:par>
                                <p:cTn id="220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05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06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07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8" fill="hold">
                      <p:stCondLst>
                        <p:cond delay="indefinite"/>
                      </p:stCondLst>
                      <p:childTnLst>
                        <p:par>
                          <p:cTn id="2209" fill="hold">
                            <p:stCondLst>
                              <p:cond delay="0"/>
                            </p:stCondLst>
                            <p:childTnLst>
                              <p:par>
                                <p:cTn id="221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11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12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13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4" fill="hold">
                      <p:stCondLst>
                        <p:cond delay="indefinite"/>
                      </p:stCondLst>
                      <p:childTnLst>
                        <p:par>
                          <p:cTn id="2215" fill="hold">
                            <p:stCondLst>
                              <p:cond delay="0"/>
                            </p:stCondLst>
                            <p:childTnLst>
                              <p:par>
                                <p:cTn id="221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17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18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19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0" fill="hold">
                      <p:stCondLst>
                        <p:cond delay="indefinite"/>
                      </p:stCondLst>
                      <p:childTnLst>
                        <p:par>
                          <p:cTn id="2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3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24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25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6" fill="hold">
                      <p:stCondLst>
                        <p:cond delay="indefinite"/>
                      </p:stCondLst>
                      <p:childTnLst>
                        <p:par>
                          <p:cTn id="2227" fill="hold">
                            <p:stCondLst>
                              <p:cond delay="0"/>
                            </p:stCondLst>
                            <p:childTnLst>
                              <p:par>
                                <p:cTn id="222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9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30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31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2" fill="hold">
                      <p:stCondLst>
                        <p:cond delay="indefinite"/>
                      </p:stCondLst>
                      <p:childTnLst>
                        <p:par>
                          <p:cTn id="2233" fill="hold">
                            <p:stCondLst>
                              <p:cond delay="0"/>
                            </p:stCondLst>
                            <p:childTnLst>
                              <p:par>
                                <p:cTn id="223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5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36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37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8" fill="hold">
                      <p:stCondLst>
                        <p:cond delay="indefinite"/>
                      </p:stCondLst>
                      <p:childTnLst>
                        <p:par>
                          <p:cTn id="2239" fill="hold">
                            <p:stCondLst>
                              <p:cond delay="0"/>
                            </p:stCondLst>
                            <p:childTnLst>
                              <p:par>
                                <p:cTn id="224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1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42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43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4" fill="hold">
                      <p:stCondLst>
                        <p:cond delay="indefinite"/>
                      </p:stCondLst>
                      <p:childTnLst>
                        <p:par>
                          <p:cTn id="2245" fill="hold">
                            <p:stCondLst>
                              <p:cond delay="0"/>
                            </p:stCondLst>
                            <p:childTnLst>
                              <p:par>
                                <p:cTn id="224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7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48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49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0" fill="hold">
                      <p:stCondLst>
                        <p:cond delay="indefinite"/>
                      </p:stCondLst>
                      <p:childTnLst>
                        <p:par>
                          <p:cTn id="2251" fill="hold">
                            <p:stCondLst>
                              <p:cond delay="0"/>
                            </p:stCondLst>
                            <p:childTnLst>
                              <p:par>
                                <p:cTn id="225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3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54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55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6" fill="hold">
                      <p:stCondLst>
                        <p:cond delay="indefinite"/>
                      </p:stCondLst>
                      <p:childTnLst>
                        <p:par>
                          <p:cTn id="2257" fill="hold">
                            <p:stCondLst>
                              <p:cond delay="0"/>
                            </p:stCondLst>
                            <p:childTnLst>
                              <p:par>
                                <p:cTn id="225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9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60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61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2" fill="hold">
                      <p:stCondLst>
                        <p:cond delay="indefinite"/>
                      </p:stCondLst>
                      <p:childTnLst>
                        <p:par>
                          <p:cTn id="2263" fill="hold">
                            <p:stCondLst>
                              <p:cond delay="0"/>
                            </p:stCondLst>
                            <p:childTnLst>
                              <p:par>
                                <p:cTn id="226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5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66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67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8" fill="hold">
                      <p:stCondLst>
                        <p:cond delay="indefinite"/>
                      </p:stCondLst>
                      <p:childTnLst>
                        <p:par>
                          <p:cTn id="2269" fill="hold">
                            <p:stCondLst>
                              <p:cond delay="0"/>
                            </p:stCondLst>
                            <p:childTnLst>
                              <p:par>
                                <p:cTn id="227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1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72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73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4" fill="hold">
                      <p:stCondLst>
                        <p:cond delay="indefinite"/>
                      </p:stCondLst>
                      <p:childTnLst>
                        <p:par>
                          <p:cTn id="2275" fill="hold">
                            <p:stCondLst>
                              <p:cond delay="0"/>
                            </p:stCondLst>
                            <p:childTnLst>
                              <p:par>
                                <p:cTn id="227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7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78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79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0" fill="hold">
                      <p:stCondLst>
                        <p:cond delay="indefinite"/>
                      </p:stCondLst>
                      <p:childTnLst>
                        <p:par>
                          <p:cTn id="2281" fill="hold">
                            <p:stCondLst>
                              <p:cond delay="0"/>
                            </p:stCondLst>
                            <p:childTnLst>
                              <p:par>
                                <p:cTn id="228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3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84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85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6" fill="hold">
                      <p:stCondLst>
                        <p:cond delay="indefinite"/>
                      </p:stCondLst>
                      <p:childTnLst>
                        <p:par>
                          <p:cTn id="2287" fill="hold">
                            <p:stCondLst>
                              <p:cond delay="0"/>
                            </p:stCondLst>
                            <p:childTnLst>
                              <p:par>
                                <p:cTn id="228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9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90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91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2" fill="hold">
                      <p:stCondLst>
                        <p:cond delay="indefinite"/>
                      </p:stCondLst>
                      <p:childTnLst>
                        <p:par>
                          <p:cTn id="2293" fill="hold">
                            <p:stCondLst>
                              <p:cond delay="0"/>
                            </p:stCondLst>
                            <p:childTnLst>
                              <p:par>
                                <p:cTn id="229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5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96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97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8" fill="hold">
                      <p:stCondLst>
                        <p:cond delay="indefinite"/>
                      </p:stCondLst>
                      <p:childTnLst>
                        <p:par>
                          <p:cTn id="2299" fill="hold">
                            <p:stCondLst>
                              <p:cond delay="0"/>
                            </p:stCondLst>
                            <p:childTnLst>
                              <p:par>
                                <p:cTn id="230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1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02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03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4" fill="hold">
                      <p:stCondLst>
                        <p:cond delay="indefinite"/>
                      </p:stCondLst>
                      <p:childTnLst>
                        <p:par>
                          <p:cTn id="2305" fill="hold">
                            <p:stCondLst>
                              <p:cond delay="0"/>
                            </p:stCondLst>
                            <p:childTnLst>
                              <p:par>
                                <p:cTn id="230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7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08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09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0" fill="hold">
                      <p:stCondLst>
                        <p:cond delay="indefinite"/>
                      </p:stCondLst>
                      <p:childTnLst>
                        <p:par>
                          <p:cTn id="2311" fill="hold">
                            <p:stCondLst>
                              <p:cond delay="0"/>
                            </p:stCondLst>
                            <p:childTnLst>
                              <p:par>
                                <p:cTn id="23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3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14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15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6" fill="hold">
                      <p:stCondLst>
                        <p:cond delay="indefinite"/>
                      </p:stCondLst>
                      <p:childTnLst>
                        <p:par>
                          <p:cTn id="2317" fill="hold">
                            <p:stCondLst>
                              <p:cond delay="0"/>
                            </p:stCondLst>
                            <p:childTnLst>
                              <p:par>
                                <p:cTn id="231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9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20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1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32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3" fill="hold">
                      <p:stCondLst>
                        <p:cond delay="0"/>
                      </p:stCondLst>
                      <p:childTnLst>
                        <p:par>
                          <p:cTn id="2324" fill="hold">
                            <p:stCondLst>
                              <p:cond delay="0"/>
                            </p:stCondLst>
                            <p:childTnLst>
                              <p:par>
                                <p:cTn id="232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26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27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8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9" fill="hold">
                      <p:stCondLst>
                        <p:cond delay="indefinite"/>
                      </p:stCondLst>
                      <p:childTnLst>
                        <p:par>
                          <p:cTn id="2330" fill="hold">
                            <p:stCondLst>
                              <p:cond delay="0"/>
                            </p:stCondLst>
                            <p:childTnLst>
                              <p:par>
                                <p:cTn id="233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32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33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34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5" fill="hold">
                      <p:stCondLst>
                        <p:cond delay="indefinite"/>
                      </p:stCondLst>
                      <p:childTnLst>
                        <p:par>
                          <p:cTn id="2336" fill="hold">
                            <p:stCondLst>
                              <p:cond delay="0"/>
                            </p:stCondLst>
                            <p:childTnLst>
                              <p:par>
                                <p:cTn id="233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38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39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40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1" fill="hold">
                      <p:stCondLst>
                        <p:cond delay="indefinite"/>
                      </p:stCondLst>
                      <p:childTnLst>
                        <p:par>
                          <p:cTn id="2342" fill="hold">
                            <p:stCondLst>
                              <p:cond delay="0"/>
                            </p:stCondLst>
                            <p:childTnLst>
                              <p:par>
                                <p:cTn id="234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44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45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46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7" fill="hold">
                      <p:stCondLst>
                        <p:cond delay="indefinite"/>
                      </p:stCondLst>
                      <p:childTnLst>
                        <p:par>
                          <p:cTn id="2348" fill="hold">
                            <p:stCondLst>
                              <p:cond delay="0"/>
                            </p:stCondLst>
                            <p:childTnLst>
                              <p:par>
                                <p:cTn id="234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50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51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52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3" fill="hold">
                      <p:stCondLst>
                        <p:cond delay="indefinite"/>
                      </p:stCondLst>
                      <p:childTnLst>
                        <p:par>
                          <p:cTn id="2354" fill="hold">
                            <p:stCondLst>
                              <p:cond delay="0"/>
                            </p:stCondLst>
                            <p:childTnLst>
                              <p:par>
                                <p:cTn id="235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56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57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58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9" fill="hold">
                      <p:stCondLst>
                        <p:cond delay="indefinite"/>
                      </p:stCondLst>
                      <p:childTnLst>
                        <p:par>
                          <p:cTn id="2360" fill="hold">
                            <p:stCondLst>
                              <p:cond delay="0"/>
                            </p:stCondLst>
                            <p:childTnLst>
                              <p:par>
                                <p:cTn id="236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62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63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4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5" fill="hold">
                      <p:stCondLst>
                        <p:cond delay="indefinite"/>
                      </p:stCondLst>
                      <p:childTnLst>
                        <p:par>
                          <p:cTn id="2366" fill="hold">
                            <p:stCondLst>
                              <p:cond delay="0"/>
                            </p:stCondLst>
                            <p:childTnLst>
                              <p:par>
                                <p:cTn id="236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8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69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70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1" fill="hold">
                      <p:stCondLst>
                        <p:cond delay="indefinite"/>
                      </p:stCondLst>
                      <p:childTnLst>
                        <p:par>
                          <p:cTn id="2372" fill="hold">
                            <p:stCondLst>
                              <p:cond delay="0"/>
                            </p:stCondLst>
                            <p:childTnLst>
                              <p:par>
                                <p:cTn id="237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4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75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76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7" fill="hold">
                      <p:stCondLst>
                        <p:cond delay="indefinite"/>
                      </p:stCondLst>
                      <p:childTnLst>
                        <p:par>
                          <p:cTn id="2378" fill="hold">
                            <p:stCondLst>
                              <p:cond delay="0"/>
                            </p:stCondLst>
                            <p:childTnLst>
                              <p:par>
                                <p:cTn id="237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0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81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82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3" fill="hold">
                      <p:stCondLst>
                        <p:cond delay="indefinite"/>
                      </p:stCondLst>
                      <p:childTnLst>
                        <p:par>
                          <p:cTn id="2384" fill="hold">
                            <p:stCondLst>
                              <p:cond delay="0"/>
                            </p:stCondLst>
                            <p:childTnLst>
                              <p:par>
                                <p:cTn id="238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6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87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88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9" fill="hold">
                      <p:stCondLst>
                        <p:cond delay="indefinite"/>
                      </p:stCondLst>
                      <p:childTnLst>
                        <p:par>
                          <p:cTn id="2390" fill="hold">
                            <p:stCondLst>
                              <p:cond delay="0"/>
                            </p:stCondLst>
                            <p:childTnLst>
                              <p:par>
                                <p:cTn id="239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2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93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94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5" fill="hold">
                      <p:stCondLst>
                        <p:cond delay="indefinite"/>
                      </p:stCondLst>
                      <p:childTnLst>
                        <p:par>
                          <p:cTn id="2396" fill="hold">
                            <p:stCondLst>
                              <p:cond delay="0"/>
                            </p:stCondLst>
                            <p:childTnLst>
                              <p:par>
                                <p:cTn id="239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8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99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00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1" fill="hold">
                      <p:stCondLst>
                        <p:cond delay="indefinite"/>
                      </p:stCondLst>
                      <p:childTnLst>
                        <p:par>
                          <p:cTn id="2402" fill="hold">
                            <p:stCondLst>
                              <p:cond delay="0"/>
                            </p:stCondLst>
                            <p:childTnLst>
                              <p:par>
                                <p:cTn id="240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4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05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06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7" fill="hold">
                      <p:stCondLst>
                        <p:cond delay="indefinite"/>
                      </p:stCondLst>
                      <p:childTnLst>
                        <p:par>
                          <p:cTn id="2408" fill="hold">
                            <p:stCondLst>
                              <p:cond delay="0"/>
                            </p:stCondLst>
                            <p:childTnLst>
                              <p:par>
                                <p:cTn id="240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0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11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12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3" fill="hold">
                      <p:stCondLst>
                        <p:cond delay="indefinite"/>
                      </p:stCondLst>
                      <p:childTnLst>
                        <p:par>
                          <p:cTn id="2414" fill="hold">
                            <p:stCondLst>
                              <p:cond delay="0"/>
                            </p:stCondLst>
                            <p:childTnLst>
                              <p:par>
                                <p:cTn id="241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6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17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18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9" fill="hold">
                      <p:stCondLst>
                        <p:cond delay="indefinite"/>
                      </p:stCondLst>
                      <p:childTnLst>
                        <p:par>
                          <p:cTn id="2420" fill="hold">
                            <p:stCondLst>
                              <p:cond delay="0"/>
                            </p:stCondLst>
                            <p:childTnLst>
                              <p:par>
                                <p:cTn id="242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2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23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24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5" fill="hold">
                      <p:stCondLst>
                        <p:cond delay="indefinite"/>
                      </p:stCondLst>
                      <p:childTnLst>
                        <p:par>
                          <p:cTn id="2426" fill="hold">
                            <p:stCondLst>
                              <p:cond delay="0"/>
                            </p:stCondLst>
                            <p:childTnLst>
                              <p:par>
                                <p:cTn id="242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8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29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30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1" fill="hold">
                      <p:stCondLst>
                        <p:cond delay="indefinite"/>
                      </p:stCondLst>
                      <p:childTnLst>
                        <p:par>
                          <p:cTn id="2432" fill="hold">
                            <p:stCondLst>
                              <p:cond delay="0"/>
                            </p:stCondLst>
                            <p:childTnLst>
                              <p:par>
                                <p:cTn id="243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4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35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36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7" fill="hold">
                      <p:stCondLst>
                        <p:cond delay="indefinite"/>
                      </p:stCondLst>
                      <p:childTnLst>
                        <p:par>
                          <p:cTn id="2438" fill="hold">
                            <p:stCondLst>
                              <p:cond delay="0"/>
                            </p:stCondLst>
                            <p:childTnLst>
                              <p:par>
                                <p:cTn id="243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0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41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42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3" fill="hold">
                      <p:stCondLst>
                        <p:cond delay="indefinite"/>
                      </p:stCondLst>
                      <p:childTnLst>
                        <p:par>
                          <p:cTn id="2444" fill="hold">
                            <p:stCondLst>
                              <p:cond delay="0"/>
                            </p:stCondLst>
                            <p:childTnLst>
                              <p:par>
                                <p:cTn id="244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6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47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48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9" fill="hold">
                      <p:stCondLst>
                        <p:cond delay="indefinite"/>
                      </p:stCondLst>
                      <p:childTnLst>
                        <p:par>
                          <p:cTn id="2450" fill="hold">
                            <p:stCondLst>
                              <p:cond delay="0"/>
                            </p:stCondLst>
                            <p:childTnLst>
                              <p:par>
                                <p:cTn id="245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2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53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4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5" fill="hold">
                      <p:stCondLst>
                        <p:cond delay="indefinite"/>
                      </p:stCondLst>
                      <p:childTnLst>
                        <p:par>
                          <p:cTn id="2456" fill="hold">
                            <p:stCondLst>
                              <p:cond delay="0"/>
                            </p:stCondLst>
                            <p:childTnLst>
                              <p:par>
                                <p:cTn id="245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8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59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0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1" fill="hold">
                      <p:stCondLst>
                        <p:cond delay="indefinite"/>
                      </p:stCondLst>
                      <p:childTnLst>
                        <p:par>
                          <p:cTn id="2462" fill="hold">
                            <p:stCondLst>
                              <p:cond delay="0"/>
                            </p:stCondLst>
                            <p:childTnLst>
                              <p:par>
                                <p:cTn id="246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4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65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6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46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68" fill="hold">
                      <p:stCondLst>
                        <p:cond delay="0"/>
                      </p:stCondLst>
                      <p:childTnLst>
                        <p:par>
                          <p:cTn id="2469" fill="hold">
                            <p:stCondLst>
                              <p:cond delay="0"/>
                            </p:stCondLst>
                            <p:childTnLst>
                              <p:par>
                                <p:cTn id="247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71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72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73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4" fill="hold">
                      <p:stCondLst>
                        <p:cond delay="indefinite"/>
                      </p:stCondLst>
                      <p:childTnLst>
                        <p:par>
                          <p:cTn id="2475" fill="hold">
                            <p:stCondLst>
                              <p:cond delay="0"/>
                            </p:stCondLst>
                            <p:childTnLst>
                              <p:par>
                                <p:cTn id="247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77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78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79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0" fill="hold">
                      <p:stCondLst>
                        <p:cond delay="indefinite"/>
                      </p:stCondLst>
                      <p:childTnLst>
                        <p:par>
                          <p:cTn id="2481" fill="hold">
                            <p:stCondLst>
                              <p:cond delay="0"/>
                            </p:stCondLst>
                            <p:childTnLst>
                              <p:par>
                                <p:cTn id="248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83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84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85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6" fill="hold">
                      <p:stCondLst>
                        <p:cond delay="indefinite"/>
                      </p:stCondLst>
                      <p:childTnLst>
                        <p:par>
                          <p:cTn id="2487" fill="hold">
                            <p:stCondLst>
                              <p:cond delay="0"/>
                            </p:stCondLst>
                            <p:childTnLst>
                              <p:par>
                                <p:cTn id="248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89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90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91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2" fill="hold">
                      <p:stCondLst>
                        <p:cond delay="indefinite"/>
                      </p:stCondLst>
                      <p:childTnLst>
                        <p:par>
                          <p:cTn id="2493" fill="hold">
                            <p:stCondLst>
                              <p:cond delay="0"/>
                            </p:stCondLst>
                            <p:childTnLst>
                              <p:par>
                                <p:cTn id="249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95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96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97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8" fill="hold">
                      <p:stCondLst>
                        <p:cond delay="indefinite"/>
                      </p:stCondLst>
                      <p:childTnLst>
                        <p:par>
                          <p:cTn id="2499" fill="hold">
                            <p:stCondLst>
                              <p:cond delay="0"/>
                            </p:stCondLst>
                            <p:childTnLst>
                              <p:par>
                                <p:cTn id="250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01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02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03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4" fill="hold">
                      <p:stCondLst>
                        <p:cond delay="indefinite"/>
                      </p:stCondLst>
                      <p:childTnLst>
                        <p:par>
                          <p:cTn id="2505" fill="hold">
                            <p:stCondLst>
                              <p:cond delay="0"/>
                            </p:stCondLst>
                            <p:childTnLst>
                              <p:par>
                                <p:cTn id="250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07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08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09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0" fill="hold">
                      <p:stCondLst>
                        <p:cond delay="indefinite"/>
                      </p:stCondLst>
                      <p:childTnLst>
                        <p:par>
                          <p:cTn id="2511" fill="hold">
                            <p:stCondLst>
                              <p:cond delay="0"/>
                            </p:stCondLst>
                            <p:childTnLst>
                              <p:par>
                                <p:cTn id="25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3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14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15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6" fill="hold">
                      <p:stCondLst>
                        <p:cond delay="indefinite"/>
                      </p:stCondLst>
                      <p:childTnLst>
                        <p:par>
                          <p:cTn id="2517" fill="hold">
                            <p:stCondLst>
                              <p:cond delay="0"/>
                            </p:stCondLst>
                            <p:childTnLst>
                              <p:par>
                                <p:cTn id="251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9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20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1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2" fill="hold">
                      <p:stCondLst>
                        <p:cond delay="indefinite"/>
                      </p:stCondLst>
                      <p:childTnLst>
                        <p:par>
                          <p:cTn id="2523" fill="hold">
                            <p:stCondLst>
                              <p:cond delay="0"/>
                            </p:stCondLst>
                            <p:childTnLst>
                              <p:par>
                                <p:cTn id="252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5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26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7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8" fill="hold">
                      <p:stCondLst>
                        <p:cond delay="indefinite"/>
                      </p:stCondLst>
                      <p:childTnLst>
                        <p:par>
                          <p:cTn id="2529" fill="hold">
                            <p:stCondLst>
                              <p:cond delay="0"/>
                            </p:stCondLst>
                            <p:childTnLst>
                              <p:par>
                                <p:cTn id="253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1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32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33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4" fill="hold">
                      <p:stCondLst>
                        <p:cond delay="indefinite"/>
                      </p:stCondLst>
                      <p:childTnLst>
                        <p:par>
                          <p:cTn id="2535" fill="hold">
                            <p:stCondLst>
                              <p:cond delay="0"/>
                            </p:stCondLst>
                            <p:childTnLst>
                              <p:par>
                                <p:cTn id="253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7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38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39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0" fill="hold">
                      <p:stCondLst>
                        <p:cond delay="indefinite"/>
                      </p:stCondLst>
                      <p:childTnLst>
                        <p:par>
                          <p:cTn id="2541" fill="hold">
                            <p:stCondLst>
                              <p:cond delay="0"/>
                            </p:stCondLst>
                            <p:childTnLst>
                              <p:par>
                                <p:cTn id="254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3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44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45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6" fill="hold">
                      <p:stCondLst>
                        <p:cond delay="indefinite"/>
                      </p:stCondLst>
                      <p:childTnLst>
                        <p:par>
                          <p:cTn id="2547" fill="hold">
                            <p:stCondLst>
                              <p:cond delay="0"/>
                            </p:stCondLst>
                            <p:childTnLst>
                              <p:par>
                                <p:cTn id="254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9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50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1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2" fill="hold">
                      <p:stCondLst>
                        <p:cond delay="indefinite"/>
                      </p:stCondLst>
                      <p:childTnLst>
                        <p:par>
                          <p:cTn id="2553" fill="hold">
                            <p:stCondLst>
                              <p:cond delay="0"/>
                            </p:stCondLst>
                            <p:childTnLst>
                              <p:par>
                                <p:cTn id="255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5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56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7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8" fill="hold">
                      <p:stCondLst>
                        <p:cond delay="indefinite"/>
                      </p:stCondLst>
                      <p:childTnLst>
                        <p:par>
                          <p:cTn id="2559" fill="hold">
                            <p:stCondLst>
                              <p:cond delay="0"/>
                            </p:stCondLst>
                            <p:childTnLst>
                              <p:par>
                                <p:cTn id="256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1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62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63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4" fill="hold">
                      <p:stCondLst>
                        <p:cond delay="indefinite"/>
                      </p:stCondLst>
                      <p:childTnLst>
                        <p:par>
                          <p:cTn id="2565" fill="hold">
                            <p:stCondLst>
                              <p:cond delay="0"/>
                            </p:stCondLst>
                            <p:childTnLst>
                              <p:par>
                                <p:cTn id="256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7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68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69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0" fill="hold">
                      <p:stCondLst>
                        <p:cond delay="indefinite"/>
                      </p:stCondLst>
                      <p:childTnLst>
                        <p:par>
                          <p:cTn id="2571" fill="hold">
                            <p:stCondLst>
                              <p:cond delay="0"/>
                            </p:stCondLst>
                            <p:childTnLst>
                              <p:par>
                                <p:cTn id="257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3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74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75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6" fill="hold">
                      <p:stCondLst>
                        <p:cond delay="indefinite"/>
                      </p:stCondLst>
                      <p:childTnLst>
                        <p:par>
                          <p:cTn id="2577" fill="hold">
                            <p:stCondLst>
                              <p:cond delay="0"/>
                            </p:stCondLst>
                            <p:childTnLst>
                              <p:par>
                                <p:cTn id="257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9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80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81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2" fill="hold">
                      <p:stCondLst>
                        <p:cond delay="indefinite"/>
                      </p:stCondLst>
                      <p:childTnLst>
                        <p:par>
                          <p:cTn id="2583" fill="hold">
                            <p:stCondLst>
                              <p:cond delay="0"/>
                            </p:stCondLst>
                            <p:childTnLst>
                              <p:par>
                                <p:cTn id="258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5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86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87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8" fill="hold">
                      <p:stCondLst>
                        <p:cond delay="indefinite"/>
                      </p:stCondLst>
                      <p:childTnLst>
                        <p:par>
                          <p:cTn id="2589" fill="hold">
                            <p:stCondLst>
                              <p:cond delay="0"/>
                            </p:stCondLst>
                            <p:childTnLst>
                              <p:par>
                                <p:cTn id="259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1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92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93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4" fill="hold">
                      <p:stCondLst>
                        <p:cond delay="indefinite"/>
                      </p:stCondLst>
                      <p:childTnLst>
                        <p:par>
                          <p:cTn id="2595" fill="hold">
                            <p:stCondLst>
                              <p:cond delay="0"/>
                            </p:stCondLst>
                            <p:childTnLst>
                              <p:par>
                                <p:cTn id="259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7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98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99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0" fill="hold">
                      <p:stCondLst>
                        <p:cond delay="indefinite"/>
                      </p:stCondLst>
                      <p:childTnLst>
                        <p:par>
                          <p:cTn id="2601" fill="hold">
                            <p:stCondLst>
                              <p:cond delay="0"/>
                            </p:stCondLst>
                            <p:childTnLst>
                              <p:par>
                                <p:cTn id="260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3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04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5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6" fill="hold">
                      <p:stCondLst>
                        <p:cond delay="indefinite"/>
                      </p:stCondLst>
                      <p:childTnLst>
                        <p:par>
                          <p:cTn id="2607" fill="hold">
                            <p:stCondLst>
                              <p:cond delay="0"/>
                            </p:stCondLst>
                            <p:childTnLst>
                              <p:par>
                                <p:cTn id="260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9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10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11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61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3" fill="hold">
                      <p:stCondLst>
                        <p:cond delay="0"/>
                      </p:stCondLst>
                      <p:childTnLst>
                        <p:par>
                          <p:cTn id="2614" fill="hold">
                            <p:stCondLst>
                              <p:cond delay="0"/>
                            </p:stCondLst>
                            <p:childTnLst>
                              <p:par>
                                <p:cTn id="261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16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17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18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9" fill="hold">
                      <p:stCondLst>
                        <p:cond delay="indefinite"/>
                      </p:stCondLst>
                      <p:childTnLst>
                        <p:par>
                          <p:cTn id="2620" fill="hold">
                            <p:stCondLst>
                              <p:cond delay="0"/>
                            </p:stCondLst>
                            <p:childTnLst>
                              <p:par>
                                <p:cTn id="262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22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23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24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5" fill="hold">
                      <p:stCondLst>
                        <p:cond delay="indefinite"/>
                      </p:stCondLst>
                      <p:childTnLst>
                        <p:par>
                          <p:cTn id="2626" fill="hold">
                            <p:stCondLst>
                              <p:cond delay="0"/>
                            </p:stCondLst>
                            <p:childTnLst>
                              <p:par>
                                <p:cTn id="262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28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29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30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1" fill="hold">
                      <p:stCondLst>
                        <p:cond delay="indefinite"/>
                      </p:stCondLst>
                      <p:childTnLst>
                        <p:par>
                          <p:cTn id="2632" fill="hold">
                            <p:stCondLst>
                              <p:cond delay="0"/>
                            </p:stCondLst>
                            <p:childTnLst>
                              <p:par>
                                <p:cTn id="263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34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35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36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7" fill="hold">
                      <p:stCondLst>
                        <p:cond delay="indefinite"/>
                      </p:stCondLst>
                      <p:childTnLst>
                        <p:par>
                          <p:cTn id="2638" fill="hold">
                            <p:stCondLst>
                              <p:cond delay="0"/>
                            </p:stCondLst>
                            <p:childTnLst>
                              <p:par>
                                <p:cTn id="263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40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41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42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3" fill="hold">
                      <p:stCondLst>
                        <p:cond delay="indefinite"/>
                      </p:stCondLst>
                      <p:childTnLst>
                        <p:par>
                          <p:cTn id="2644" fill="hold">
                            <p:stCondLst>
                              <p:cond delay="0"/>
                            </p:stCondLst>
                            <p:childTnLst>
                              <p:par>
                                <p:cTn id="264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46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47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48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9" fill="hold">
                      <p:stCondLst>
                        <p:cond delay="indefinite"/>
                      </p:stCondLst>
                      <p:childTnLst>
                        <p:par>
                          <p:cTn id="2650" fill="hold">
                            <p:stCondLst>
                              <p:cond delay="0"/>
                            </p:stCondLst>
                            <p:childTnLst>
                              <p:par>
                                <p:cTn id="265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52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53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54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5" fill="hold">
                      <p:stCondLst>
                        <p:cond delay="indefinite"/>
                      </p:stCondLst>
                      <p:childTnLst>
                        <p:par>
                          <p:cTn id="2656" fill="hold">
                            <p:stCondLst>
                              <p:cond delay="0"/>
                            </p:stCondLst>
                            <p:childTnLst>
                              <p:par>
                                <p:cTn id="265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8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59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60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1" fill="hold">
                      <p:stCondLst>
                        <p:cond delay="indefinite"/>
                      </p:stCondLst>
                      <p:childTnLst>
                        <p:par>
                          <p:cTn id="2662" fill="hold">
                            <p:stCondLst>
                              <p:cond delay="0"/>
                            </p:stCondLst>
                            <p:childTnLst>
                              <p:par>
                                <p:cTn id="266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4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65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66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7" fill="hold">
                      <p:stCondLst>
                        <p:cond delay="indefinite"/>
                      </p:stCondLst>
                      <p:childTnLst>
                        <p:par>
                          <p:cTn id="2668" fill="hold">
                            <p:stCondLst>
                              <p:cond delay="0"/>
                            </p:stCondLst>
                            <p:childTnLst>
                              <p:par>
                                <p:cTn id="266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0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71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72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3" fill="hold">
                      <p:stCondLst>
                        <p:cond delay="indefinite"/>
                      </p:stCondLst>
                      <p:childTnLst>
                        <p:par>
                          <p:cTn id="2674" fill="hold">
                            <p:stCondLst>
                              <p:cond delay="0"/>
                            </p:stCondLst>
                            <p:childTnLst>
                              <p:par>
                                <p:cTn id="267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6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77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78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9" fill="hold">
                      <p:stCondLst>
                        <p:cond delay="indefinite"/>
                      </p:stCondLst>
                      <p:childTnLst>
                        <p:par>
                          <p:cTn id="2680" fill="hold">
                            <p:stCondLst>
                              <p:cond delay="0"/>
                            </p:stCondLst>
                            <p:childTnLst>
                              <p:par>
                                <p:cTn id="268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2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83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4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5" fill="hold">
                      <p:stCondLst>
                        <p:cond delay="indefinite"/>
                      </p:stCondLst>
                      <p:childTnLst>
                        <p:par>
                          <p:cTn id="2686" fill="hold">
                            <p:stCondLst>
                              <p:cond delay="0"/>
                            </p:stCondLst>
                            <p:childTnLst>
                              <p:par>
                                <p:cTn id="268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8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89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90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1" fill="hold">
                      <p:stCondLst>
                        <p:cond delay="indefinite"/>
                      </p:stCondLst>
                      <p:childTnLst>
                        <p:par>
                          <p:cTn id="2692" fill="hold">
                            <p:stCondLst>
                              <p:cond delay="0"/>
                            </p:stCondLst>
                            <p:childTnLst>
                              <p:par>
                                <p:cTn id="269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4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95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96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7" fill="hold">
                      <p:stCondLst>
                        <p:cond delay="indefinite"/>
                      </p:stCondLst>
                      <p:childTnLst>
                        <p:par>
                          <p:cTn id="2698" fill="hold">
                            <p:stCondLst>
                              <p:cond delay="0"/>
                            </p:stCondLst>
                            <p:childTnLst>
                              <p:par>
                                <p:cTn id="269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0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01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02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3" fill="hold">
                      <p:stCondLst>
                        <p:cond delay="indefinite"/>
                      </p:stCondLst>
                      <p:childTnLst>
                        <p:par>
                          <p:cTn id="2704" fill="hold">
                            <p:stCondLst>
                              <p:cond delay="0"/>
                            </p:stCondLst>
                            <p:childTnLst>
                              <p:par>
                                <p:cTn id="270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6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07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08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9" fill="hold">
                      <p:stCondLst>
                        <p:cond delay="indefinite"/>
                      </p:stCondLst>
                      <p:childTnLst>
                        <p:par>
                          <p:cTn id="2710" fill="hold">
                            <p:stCondLst>
                              <p:cond delay="0"/>
                            </p:stCondLst>
                            <p:childTnLst>
                              <p:par>
                                <p:cTn id="271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2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13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14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5" fill="hold">
                      <p:stCondLst>
                        <p:cond delay="indefinite"/>
                      </p:stCondLst>
                      <p:childTnLst>
                        <p:par>
                          <p:cTn id="2716" fill="hold">
                            <p:stCondLst>
                              <p:cond delay="0"/>
                            </p:stCondLst>
                            <p:childTnLst>
                              <p:par>
                                <p:cTn id="271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8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19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20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1" fill="hold">
                      <p:stCondLst>
                        <p:cond delay="indefinite"/>
                      </p:stCondLst>
                      <p:childTnLst>
                        <p:par>
                          <p:cTn id="2722" fill="hold">
                            <p:stCondLst>
                              <p:cond delay="0"/>
                            </p:stCondLst>
                            <p:childTnLst>
                              <p:par>
                                <p:cTn id="272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4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25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26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7" fill="hold">
                      <p:stCondLst>
                        <p:cond delay="indefinite"/>
                      </p:stCondLst>
                      <p:childTnLst>
                        <p:par>
                          <p:cTn id="2728" fill="hold">
                            <p:stCondLst>
                              <p:cond delay="0"/>
                            </p:stCondLst>
                            <p:childTnLst>
                              <p:par>
                                <p:cTn id="272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0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31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32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3" fill="hold">
                      <p:stCondLst>
                        <p:cond delay="indefinite"/>
                      </p:stCondLst>
                      <p:childTnLst>
                        <p:par>
                          <p:cTn id="2734" fill="hold">
                            <p:stCondLst>
                              <p:cond delay="0"/>
                            </p:stCondLst>
                            <p:childTnLst>
                              <p:par>
                                <p:cTn id="273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6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37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38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9" fill="hold">
                      <p:stCondLst>
                        <p:cond delay="indefinite"/>
                      </p:stCondLst>
                      <p:childTnLst>
                        <p:par>
                          <p:cTn id="2740" fill="hold">
                            <p:stCondLst>
                              <p:cond delay="0"/>
                            </p:stCondLst>
                            <p:childTnLst>
                              <p:par>
                                <p:cTn id="274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2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43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4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5" fill="hold">
                      <p:stCondLst>
                        <p:cond delay="indefinite"/>
                      </p:stCondLst>
                      <p:childTnLst>
                        <p:par>
                          <p:cTn id="2746" fill="hold">
                            <p:stCondLst>
                              <p:cond delay="0"/>
                            </p:stCondLst>
                            <p:childTnLst>
                              <p:par>
                                <p:cTn id="274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8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49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50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1" fill="hold">
                      <p:stCondLst>
                        <p:cond delay="indefinite"/>
                      </p:stCondLst>
                      <p:childTnLst>
                        <p:par>
                          <p:cTn id="2752" fill="hold">
                            <p:stCondLst>
                              <p:cond delay="0"/>
                            </p:stCondLst>
                            <p:childTnLst>
                              <p:par>
                                <p:cTn id="275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4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55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56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75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8" fill="hold">
                      <p:stCondLst>
                        <p:cond delay="0"/>
                      </p:stCondLst>
                      <p:childTnLst>
                        <p:par>
                          <p:cTn id="2759" fill="hold">
                            <p:stCondLst>
                              <p:cond delay="0"/>
                            </p:stCondLst>
                            <p:childTnLst>
                              <p:par>
                                <p:cTn id="276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61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62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63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4" fill="hold">
                      <p:stCondLst>
                        <p:cond delay="indefinite"/>
                      </p:stCondLst>
                      <p:childTnLst>
                        <p:par>
                          <p:cTn id="2765" fill="hold">
                            <p:stCondLst>
                              <p:cond delay="0"/>
                            </p:stCondLst>
                            <p:childTnLst>
                              <p:par>
                                <p:cTn id="276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67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68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69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0" fill="hold">
                      <p:stCondLst>
                        <p:cond delay="indefinite"/>
                      </p:stCondLst>
                      <p:childTnLst>
                        <p:par>
                          <p:cTn id="2771" fill="hold">
                            <p:stCondLst>
                              <p:cond delay="0"/>
                            </p:stCondLst>
                            <p:childTnLst>
                              <p:par>
                                <p:cTn id="277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73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74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75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6" fill="hold">
                      <p:stCondLst>
                        <p:cond delay="indefinite"/>
                      </p:stCondLst>
                      <p:childTnLst>
                        <p:par>
                          <p:cTn id="2777" fill="hold">
                            <p:stCondLst>
                              <p:cond delay="0"/>
                            </p:stCondLst>
                            <p:childTnLst>
                              <p:par>
                                <p:cTn id="277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79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80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81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2" fill="hold">
                      <p:stCondLst>
                        <p:cond delay="indefinite"/>
                      </p:stCondLst>
                      <p:childTnLst>
                        <p:par>
                          <p:cTn id="2783" fill="hold">
                            <p:stCondLst>
                              <p:cond delay="0"/>
                            </p:stCondLst>
                            <p:childTnLst>
                              <p:par>
                                <p:cTn id="278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85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86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87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8" fill="hold">
                      <p:stCondLst>
                        <p:cond delay="indefinite"/>
                      </p:stCondLst>
                      <p:childTnLst>
                        <p:par>
                          <p:cTn id="2789" fill="hold">
                            <p:stCondLst>
                              <p:cond delay="0"/>
                            </p:stCondLst>
                            <p:childTnLst>
                              <p:par>
                                <p:cTn id="279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91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92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93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4" fill="hold">
                      <p:stCondLst>
                        <p:cond delay="indefinite"/>
                      </p:stCondLst>
                      <p:childTnLst>
                        <p:par>
                          <p:cTn id="2795" fill="hold">
                            <p:stCondLst>
                              <p:cond delay="0"/>
                            </p:stCondLst>
                            <p:childTnLst>
                              <p:par>
                                <p:cTn id="279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97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98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99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0" fill="hold">
                      <p:stCondLst>
                        <p:cond delay="indefinite"/>
                      </p:stCondLst>
                      <p:childTnLst>
                        <p:par>
                          <p:cTn id="2801" fill="hold">
                            <p:stCondLst>
                              <p:cond delay="0"/>
                            </p:stCondLst>
                            <p:childTnLst>
                              <p:par>
                                <p:cTn id="280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3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04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05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6" fill="hold">
                      <p:stCondLst>
                        <p:cond delay="indefinite"/>
                      </p:stCondLst>
                      <p:childTnLst>
                        <p:par>
                          <p:cTn id="2807" fill="hold">
                            <p:stCondLst>
                              <p:cond delay="0"/>
                            </p:stCondLst>
                            <p:childTnLst>
                              <p:par>
                                <p:cTn id="280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9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10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11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2" fill="hold">
                      <p:stCondLst>
                        <p:cond delay="indefinite"/>
                      </p:stCondLst>
                      <p:childTnLst>
                        <p:par>
                          <p:cTn id="2813" fill="hold">
                            <p:stCondLst>
                              <p:cond delay="0"/>
                            </p:stCondLst>
                            <p:childTnLst>
                              <p:par>
                                <p:cTn id="281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5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16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17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8" fill="hold">
                      <p:stCondLst>
                        <p:cond delay="indefinite"/>
                      </p:stCondLst>
                      <p:childTnLst>
                        <p:par>
                          <p:cTn id="2819" fill="hold">
                            <p:stCondLst>
                              <p:cond delay="0"/>
                            </p:stCondLst>
                            <p:childTnLst>
                              <p:par>
                                <p:cTn id="282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1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22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23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4" fill="hold">
                      <p:stCondLst>
                        <p:cond delay="indefinite"/>
                      </p:stCondLst>
                      <p:childTnLst>
                        <p:par>
                          <p:cTn id="2825" fill="hold">
                            <p:stCondLst>
                              <p:cond delay="0"/>
                            </p:stCondLst>
                            <p:childTnLst>
                              <p:par>
                                <p:cTn id="282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7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28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29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0" fill="hold">
                      <p:stCondLst>
                        <p:cond delay="indefinite"/>
                      </p:stCondLst>
                      <p:childTnLst>
                        <p:par>
                          <p:cTn id="2831" fill="hold">
                            <p:stCondLst>
                              <p:cond delay="0"/>
                            </p:stCondLst>
                            <p:childTnLst>
                              <p:par>
                                <p:cTn id="283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3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34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35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6" fill="hold">
                      <p:stCondLst>
                        <p:cond delay="indefinite"/>
                      </p:stCondLst>
                      <p:childTnLst>
                        <p:par>
                          <p:cTn id="2837" fill="hold">
                            <p:stCondLst>
                              <p:cond delay="0"/>
                            </p:stCondLst>
                            <p:childTnLst>
                              <p:par>
                                <p:cTn id="283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9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40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41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2" fill="hold">
                      <p:stCondLst>
                        <p:cond delay="indefinite"/>
                      </p:stCondLst>
                      <p:childTnLst>
                        <p:par>
                          <p:cTn id="2843" fill="hold">
                            <p:stCondLst>
                              <p:cond delay="0"/>
                            </p:stCondLst>
                            <p:childTnLst>
                              <p:par>
                                <p:cTn id="284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5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46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47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8" fill="hold">
                      <p:stCondLst>
                        <p:cond delay="indefinite"/>
                      </p:stCondLst>
                      <p:childTnLst>
                        <p:par>
                          <p:cTn id="2849" fill="hold">
                            <p:stCondLst>
                              <p:cond delay="0"/>
                            </p:stCondLst>
                            <p:childTnLst>
                              <p:par>
                                <p:cTn id="285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1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52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53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4" fill="hold">
                      <p:stCondLst>
                        <p:cond delay="indefinite"/>
                      </p:stCondLst>
                      <p:childTnLst>
                        <p:par>
                          <p:cTn id="2855" fill="hold">
                            <p:stCondLst>
                              <p:cond delay="0"/>
                            </p:stCondLst>
                            <p:childTnLst>
                              <p:par>
                                <p:cTn id="285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7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58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59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0" fill="hold">
                      <p:stCondLst>
                        <p:cond delay="indefinite"/>
                      </p:stCondLst>
                      <p:childTnLst>
                        <p:par>
                          <p:cTn id="2861" fill="hold">
                            <p:stCondLst>
                              <p:cond delay="0"/>
                            </p:stCondLst>
                            <p:childTnLst>
                              <p:par>
                                <p:cTn id="286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3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64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65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6" fill="hold">
                      <p:stCondLst>
                        <p:cond delay="indefinite"/>
                      </p:stCondLst>
                      <p:childTnLst>
                        <p:par>
                          <p:cTn id="2867" fill="hold">
                            <p:stCondLst>
                              <p:cond delay="0"/>
                            </p:stCondLst>
                            <p:childTnLst>
                              <p:par>
                                <p:cTn id="286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9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70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71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2" fill="hold">
                      <p:stCondLst>
                        <p:cond delay="indefinite"/>
                      </p:stCondLst>
                      <p:childTnLst>
                        <p:par>
                          <p:cTn id="2873" fill="hold">
                            <p:stCondLst>
                              <p:cond delay="0"/>
                            </p:stCondLst>
                            <p:childTnLst>
                              <p:par>
                                <p:cTn id="287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5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76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77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8" fill="hold">
                      <p:stCondLst>
                        <p:cond delay="indefinite"/>
                      </p:stCondLst>
                      <p:childTnLst>
                        <p:par>
                          <p:cTn id="2879" fill="hold">
                            <p:stCondLst>
                              <p:cond delay="0"/>
                            </p:stCondLst>
                            <p:childTnLst>
                              <p:par>
                                <p:cTn id="288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1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82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83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4" fill="hold">
                      <p:stCondLst>
                        <p:cond delay="indefinite"/>
                      </p:stCondLst>
                      <p:childTnLst>
                        <p:par>
                          <p:cTn id="2885" fill="hold">
                            <p:stCondLst>
                              <p:cond delay="0"/>
                            </p:stCondLst>
                            <p:childTnLst>
                              <p:par>
                                <p:cTn id="288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7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88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89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0" fill="hold">
                      <p:stCondLst>
                        <p:cond delay="indefinite"/>
                      </p:stCondLst>
                      <p:childTnLst>
                        <p:par>
                          <p:cTn id="2891" fill="hold">
                            <p:stCondLst>
                              <p:cond delay="0"/>
                            </p:stCondLst>
                            <p:childTnLst>
                              <p:par>
                                <p:cTn id="289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3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94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95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6" fill="hold">
                      <p:stCondLst>
                        <p:cond delay="indefinite"/>
                      </p:stCondLst>
                      <p:childTnLst>
                        <p:par>
                          <p:cTn id="2897" fill="hold">
                            <p:stCondLst>
                              <p:cond delay="0"/>
                            </p:stCondLst>
                            <p:childTnLst>
                              <p:par>
                                <p:cTn id="289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9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00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01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90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03" fill="hold">
                      <p:stCondLst>
                        <p:cond delay="0"/>
                      </p:stCondLst>
                      <p:childTnLst>
                        <p:par>
                          <p:cTn id="2904" fill="hold">
                            <p:stCondLst>
                              <p:cond delay="0"/>
                            </p:stCondLst>
                            <p:childTnLst>
                              <p:par>
                                <p:cTn id="290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06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07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08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9" fill="hold">
                      <p:stCondLst>
                        <p:cond delay="indefinite"/>
                      </p:stCondLst>
                      <p:childTnLst>
                        <p:par>
                          <p:cTn id="2910" fill="hold">
                            <p:stCondLst>
                              <p:cond delay="0"/>
                            </p:stCondLst>
                            <p:childTnLst>
                              <p:par>
                                <p:cTn id="291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12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13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14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5" fill="hold">
                      <p:stCondLst>
                        <p:cond delay="indefinite"/>
                      </p:stCondLst>
                      <p:childTnLst>
                        <p:par>
                          <p:cTn id="2916" fill="hold">
                            <p:stCondLst>
                              <p:cond delay="0"/>
                            </p:stCondLst>
                            <p:childTnLst>
                              <p:par>
                                <p:cTn id="291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18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19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20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1" fill="hold">
                      <p:stCondLst>
                        <p:cond delay="indefinite"/>
                      </p:stCondLst>
                      <p:childTnLst>
                        <p:par>
                          <p:cTn id="2922" fill="hold">
                            <p:stCondLst>
                              <p:cond delay="0"/>
                            </p:stCondLst>
                            <p:childTnLst>
                              <p:par>
                                <p:cTn id="292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24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25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26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7" fill="hold">
                      <p:stCondLst>
                        <p:cond delay="indefinite"/>
                      </p:stCondLst>
                      <p:childTnLst>
                        <p:par>
                          <p:cTn id="2928" fill="hold">
                            <p:stCondLst>
                              <p:cond delay="0"/>
                            </p:stCondLst>
                            <p:childTnLst>
                              <p:par>
                                <p:cTn id="292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30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31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32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3" fill="hold">
                      <p:stCondLst>
                        <p:cond delay="indefinite"/>
                      </p:stCondLst>
                      <p:childTnLst>
                        <p:par>
                          <p:cTn id="2934" fill="hold">
                            <p:stCondLst>
                              <p:cond delay="0"/>
                            </p:stCondLst>
                            <p:childTnLst>
                              <p:par>
                                <p:cTn id="293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36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37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38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9" fill="hold">
                      <p:stCondLst>
                        <p:cond delay="indefinite"/>
                      </p:stCondLst>
                      <p:childTnLst>
                        <p:par>
                          <p:cTn id="2940" fill="hold">
                            <p:stCondLst>
                              <p:cond delay="0"/>
                            </p:stCondLst>
                            <p:childTnLst>
                              <p:par>
                                <p:cTn id="294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42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43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44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5" fill="hold">
                      <p:stCondLst>
                        <p:cond delay="indefinite"/>
                      </p:stCondLst>
                      <p:childTnLst>
                        <p:par>
                          <p:cTn id="2946" fill="hold">
                            <p:stCondLst>
                              <p:cond delay="0"/>
                            </p:stCondLst>
                            <p:childTnLst>
                              <p:par>
                                <p:cTn id="294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8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49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50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1" fill="hold">
                      <p:stCondLst>
                        <p:cond delay="indefinite"/>
                      </p:stCondLst>
                      <p:childTnLst>
                        <p:par>
                          <p:cTn id="2952" fill="hold">
                            <p:stCondLst>
                              <p:cond delay="0"/>
                            </p:stCondLst>
                            <p:childTnLst>
                              <p:par>
                                <p:cTn id="295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4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55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56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7" fill="hold">
                      <p:stCondLst>
                        <p:cond delay="indefinite"/>
                      </p:stCondLst>
                      <p:childTnLst>
                        <p:par>
                          <p:cTn id="2958" fill="hold">
                            <p:stCondLst>
                              <p:cond delay="0"/>
                            </p:stCondLst>
                            <p:childTnLst>
                              <p:par>
                                <p:cTn id="295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0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61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62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3" fill="hold">
                      <p:stCondLst>
                        <p:cond delay="indefinite"/>
                      </p:stCondLst>
                      <p:childTnLst>
                        <p:par>
                          <p:cTn id="2964" fill="hold">
                            <p:stCondLst>
                              <p:cond delay="0"/>
                            </p:stCondLst>
                            <p:childTnLst>
                              <p:par>
                                <p:cTn id="296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6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67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68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9" fill="hold">
                      <p:stCondLst>
                        <p:cond delay="indefinite"/>
                      </p:stCondLst>
                      <p:childTnLst>
                        <p:par>
                          <p:cTn id="2970" fill="hold">
                            <p:stCondLst>
                              <p:cond delay="0"/>
                            </p:stCondLst>
                            <p:childTnLst>
                              <p:par>
                                <p:cTn id="297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2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73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74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5" fill="hold">
                      <p:stCondLst>
                        <p:cond delay="indefinite"/>
                      </p:stCondLst>
                      <p:childTnLst>
                        <p:par>
                          <p:cTn id="2976" fill="hold">
                            <p:stCondLst>
                              <p:cond delay="0"/>
                            </p:stCondLst>
                            <p:childTnLst>
                              <p:par>
                                <p:cTn id="297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8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79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80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1" fill="hold">
                      <p:stCondLst>
                        <p:cond delay="indefinite"/>
                      </p:stCondLst>
                      <p:childTnLst>
                        <p:par>
                          <p:cTn id="2982" fill="hold">
                            <p:stCondLst>
                              <p:cond delay="0"/>
                            </p:stCondLst>
                            <p:childTnLst>
                              <p:par>
                                <p:cTn id="298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4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85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86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7" fill="hold">
                      <p:stCondLst>
                        <p:cond delay="indefinite"/>
                      </p:stCondLst>
                      <p:childTnLst>
                        <p:par>
                          <p:cTn id="2988" fill="hold">
                            <p:stCondLst>
                              <p:cond delay="0"/>
                            </p:stCondLst>
                            <p:childTnLst>
                              <p:par>
                                <p:cTn id="298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0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91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92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3" fill="hold">
                      <p:stCondLst>
                        <p:cond delay="indefinite"/>
                      </p:stCondLst>
                      <p:childTnLst>
                        <p:par>
                          <p:cTn id="2994" fill="hold">
                            <p:stCondLst>
                              <p:cond delay="0"/>
                            </p:stCondLst>
                            <p:childTnLst>
                              <p:par>
                                <p:cTn id="299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6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97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98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9" fill="hold">
                      <p:stCondLst>
                        <p:cond delay="indefinite"/>
                      </p:stCondLst>
                      <p:childTnLst>
                        <p:par>
                          <p:cTn id="3000" fill="hold">
                            <p:stCondLst>
                              <p:cond delay="0"/>
                            </p:stCondLst>
                            <p:childTnLst>
                              <p:par>
                                <p:cTn id="300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2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03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04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5" fill="hold">
                      <p:stCondLst>
                        <p:cond delay="indefinite"/>
                      </p:stCondLst>
                      <p:childTnLst>
                        <p:par>
                          <p:cTn id="3006" fill="hold">
                            <p:stCondLst>
                              <p:cond delay="0"/>
                            </p:stCondLst>
                            <p:childTnLst>
                              <p:par>
                                <p:cTn id="300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8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09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10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1" fill="hold">
                      <p:stCondLst>
                        <p:cond delay="indefinite"/>
                      </p:stCondLst>
                      <p:childTnLst>
                        <p:par>
                          <p:cTn id="3012" fill="hold">
                            <p:stCondLst>
                              <p:cond delay="0"/>
                            </p:stCondLst>
                            <p:childTnLst>
                              <p:par>
                                <p:cTn id="301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4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15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16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7" fill="hold">
                      <p:stCondLst>
                        <p:cond delay="indefinite"/>
                      </p:stCondLst>
                      <p:childTnLst>
                        <p:par>
                          <p:cTn id="3018" fill="hold">
                            <p:stCondLst>
                              <p:cond delay="0"/>
                            </p:stCondLst>
                            <p:childTnLst>
                              <p:par>
                                <p:cTn id="30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0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21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22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3" fill="hold">
                      <p:stCondLst>
                        <p:cond delay="indefinite"/>
                      </p:stCondLst>
                      <p:childTnLst>
                        <p:par>
                          <p:cTn id="3024" fill="hold">
                            <p:stCondLst>
                              <p:cond delay="0"/>
                            </p:stCondLst>
                            <p:childTnLst>
                              <p:par>
                                <p:cTn id="302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6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27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28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9" fill="hold">
                      <p:stCondLst>
                        <p:cond delay="indefinite"/>
                      </p:stCondLst>
                      <p:childTnLst>
                        <p:par>
                          <p:cTn id="3030" fill="hold">
                            <p:stCondLst>
                              <p:cond delay="0"/>
                            </p:stCondLst>
                            <p:childTnLst>
                              <p:par>
                                <p:cTn id="303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2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33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34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5" fill="hold">
                      <p:stCondLst>
                        <p:cond delay="indefinite"/>
                      </p:stCondLst>
                      <p:childTnLst>
                        <p:par>
                          <p:cTn id="3036" fill="hold">
                            <p:stCondLst>
                              <p:cond delay="0"/>
                            </p:stCondLst>
                            <p:childTnLst>
                              <p:par>
                                <p:cTn id="303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8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39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40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1" fill="hold">
                      <p:stCondLst>
                        <p:cond delay="indefinite"/>
                      </p:stCondLst>
                      <p:childTnLst>
                        <p:par>
                          <p:cTn id="3042" fill="hold">
                            <p:stCondLst>
                              <p:cond delay="0"/>
                            </p:stCondLst>
                            <p:childTnLst>
                              <p:par>
                                <p:cTn id="304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4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45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46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304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48" fill="hold">
                      <p:stCondLst>
                        <p:cond delay="0"/>
                      </p:stCondLst>
                      <p:childTnLst>
                        <p:par>
                          <p:cTn id="3049" fill="hold">
                            <p:stCondLst>
                              <p:cond delay="0"/>
                            </p:stCondLst>
                            <p:childTnLst>
                              <p:par>
                                <p:cTn id="305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51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52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53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4" fill="hold">
                      <p:stCondLst>
                        <p:cond delay="indefinite"/>
                      </p:stCondLst>
                      <p:childTnLst>
                        <p:par>
                          <p:cTn id="3055" fill="hold">
                            <p:stCondLst>
                              <p:cond delay="0"/>
                            </p:stCondLst>
                            <p:childTnLst>
                              <p:par>
                                <p:cTn id="305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57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58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59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0" fill="hold">
                      <p:stCondLst>
                        <p:cond delay="indefinite"/>
                      </p:stCondLst>
                      <p:childTnLst>
                        <p:par>
                          <p:cTn id="3061" fill="hold">
                            <p:stCondLst>
                              <p:cond delay="0"/>
                            </p:stCondLst>
                            <p:childTnLst>
                              <p:par>
                                <p:cTn id="306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63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64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65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6" fill="hold">
                      <p:stCondLst>
                        <p:cond delay="indefinite"/>
                      </p:stCondLst>
                      <p:childTnLst>
                        <p:par>
                          <p:cTn id="3067" fill="hold">
                            <p:stCondLst>
                              <p:cond delay="0"/>
                            </p:stCondLst>
                            <p:childTnLst>
                              <p:par>
                                <p:cTn id="306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69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70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71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2" fill="hold">
                      <p:stCondLst>
                        <p:cond delay="indefinite"/>
                      </p:stCondLst>
                      <p:childTnLst>
                        <p:par>
                          <p:cTn id="3073" fill="hold">
                            <p:stCondLst>
                              <p:cond delay="0"/>
                            </p:stCondLst>
                            <p:childTnLst>
                              <p:par>
                                <p:cTn id="307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75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76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77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8" fill="hold">
                      <p:stCondLst>
                        <p:cond delay="indefinite"/>
                      </p:stCondLst>
                      <p:childTnLst>
                        <p:par>
                          <p:cTn id="3079" fill="hold">
                            <p:stCondLst>
                              <p:cond delay="0"/>
                            </p:stCondLst>
                            <p:childTnLst>
                              <p:par>
                                <p:cTn id="308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81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82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83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4" fill="hold">
                      <p:stCondLst>
                        <p:cond delay="indefinite"/>
                      </p:stCondLst>
                      <p:childTnLst>
                        <p:par>
                          <p:cTn id="3085" fill="hold">
                            <p:stCondLst>
                              <p:cond delay="0"/>
                            </p:stCondLst>
                            <p:childTnLst>
                              <p:par>
                                <p:cTn id="308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87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88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89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0" fill="hold">
                      <p:stCondLst>
                        <p:cond delay="indefinite"/>
                      </p:stCondLst>
                      <p:childTnLst>
                        <p:par>
                          <p:cTn id="3091" fill="hold">
                            <p:stCondLst>
                              <p:cond delay="0"/>
                            </p:stCondLst>
                            <p:childTnLst>
                              <p:par>
                                <p:cTn id="309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3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94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95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6" fill="hold">
                      <p:stCondLst>
                        <p:cond delay="indefinite"/>
                      </p:stCondLst>
                      <p:childTnLst>
                        <p:par>
                          <p:cTn id="3097" fill="hold">
                            <p:stCondLst>
                              <p:cond delay="0"/>
                            </p:stCondLst>
                            <p:childTnLst>
                              <p:par>
                                <p:cTn id="309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9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00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01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2" fill="hold">
                      <p:stCondLst>
                        <p:cond delay="indefinite"/>
                      </p:stCondLst>
                      <p:childTnLst>
                        <p:par>
                          <p:cTn id="3103" fill="hold">
                            <p:stCondLst>
                              <p:cond delay="0"/>
                            </p:stCondLst>
                            <p:childTnLst>
                              <p:par>
                                <p:cTn id="310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5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06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07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8" fill="hold">
                      <p:stCondLst>
                        <p:cond delay="indefinite"/>
                      </p:stCondLst>
                      <p:childTnLst>
                        <p:par>
                          <p:cTn id="3109" fill="hold">
                            <p:stCondLst>
                              <p:cond delay="0"/>
                            </p:stCondLst>
                            <p:childTnLst>
                              <p:par>
                                <p:cTn id="311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1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12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13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4" fill="hold">
                      <p:stCondLst>
                        <p:cond delay="indefinite"/>
                      </p:stCondLst>
                      <p:childTnLst>
                        <p:par>
                          <p:cTn id="3115" fill="hold">
                            <p:stCondLst>
                              <p:cond delay="0"/>
                            </p:stCondLst>
                            <p:childTnLst>
                              <p:par>
                                <p:cTn id="311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7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18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19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0" fill="hold">
                      <p:stCondLst>
                        <p:cond delay="indefinite"/>
                      </p:stCondLst>
                      <p:childTnLst>
                        <p:par>
                          <p:cTn id="3121" fill="hold">
                            <p:stCondLst>
                              <p:cond delay="0"/>
                            </p:stCondLst>
                            <p:childTnLst>
                              <p:par>
                                <p:cTn id="312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3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24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25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6" fill="hold">
                      <p:stCondLst>
                        <p:cond delay="indefinite"/>
                      </p:stCondLst>
                      <p:childTnLst>
                        <p:par>
                          <p:cTn id="3127" fill="hold">
                            <p:stCondLst>
                              <p:cond delay="0"/>
                            </p:stCondLst>
                            <p:childTnLst>
                              <p:par>
                                <p:cTn id="312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9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30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31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2" fill="hold">
                      <p:stCondLst>
                        <p:cond delay="indefinite"/>
                      </p:stCondLst>
                      <p:childTnLst>
                        <p:par>
                          <p:cTn id="3133" fill="hold">
                            <p:stCondLst>
                              <p:cond delay="0"/>
                            </p:stCondLst>
                            <p:childTnLst>
                              <p:par>
                                <p:cTn id="313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5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36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37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8" fill="hold">
                      <p:stCondLst>
                        <p:cond delay="indefinite"/>
                      </p:stCondLst>
                      <p:childTnLst>
                        <p:par>
                          <p:cTn id="3139" fill="hold">
                            <p:stCondLst>
                              <p:cond delay="0"/>
                            </p:stCondLst>
                            <p:childTnLst>
                              <p:par>
                                <p:cTn id="314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1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42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43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4" fill="hold">
                      <p:stCondLst>
                        <p:cond delay="indefinite"/>
                      </p:stCondLst>
                      <p:childTnLst>
                        <p:par>
                          <p:cTn id="3145" fill="hold">
                            <p:stCondLst>
                              <p:cond delay="0"/>
                            </p:stCondLst>
                            <p:childTnLst>
                              <p:par>
                                <p:cTn id="314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7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48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49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0" fill="hold">
                      <p:stCondLst>
                        <p:cond delay="indefinite"/>
                      </p:stCondLst>
                      <p:childTnLst>
                        <p:par>
                          <p:cTn id="3151" fill="hold">
                            <p:stCondLst>
                              <p:cond delay="0"/>
                            </p:stCondLst>
                            <p:childTnLst>
                              <p:par>
                                <p:cTn id="315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3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54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55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6" fill="hold">
                      <p:stCondLst>
                        <p:cond delay="indefinite"/>
                      </p:stCondLst>
                      <p:childTnLst>
                        <p:par>
                          <p:cTn id="3157" fill="hold">
                            <p:stCondLst>
                              <p:cond delay="0"/>
                            </p:stCondLst>
                            <p:childTnLst>
                              <p:par>
                                <p:cTn id="315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9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60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1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2" fill="hold">
                      <p:stCondLst>
                        <p:cond delay="indefinite"/>
                      </p:stCondLst>
                      <p:childTnLst>
                        <p:par>
                          <p:cTn id="3163" fill="hold">
                            <p:stCondLst>
                              <p:cond delay="0"/>
                            </p:stCondLst>
                            <p:childTnLst>
                              <p:par>
                                <p:cTn id="316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5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66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7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8" fill="hold">
                      <p:stCondLst>
                        <p:cond delay="indefinite"/>
                      </p:stCondLst>
                      <p:childTnLst>
                        <p:par>
                          <p:cTn id="3169" fill="hold">
                            <p:stCondLst>
                              <p:cond delay="0"/>
                            </p:stCondLst>
                            <p:childTnLst>
                              <p:par>
                                <p:cTn id="317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1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72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73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4" fill="hold">
                      <p:stCondLst>
                        <p:cond delay="indefinite"/>
                      </p:stCondLst>
                      <p:childTnLst>
                        <p:par>
                          <p:cTn id="3175" fill="hold">
                            <p:stCondLst>
                              <p:cond delay="0"/>
                            </p:stCondLst>
                            <p:childTnLst>
                              <p:par>
                                <p:cTn id="317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7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78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79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0" fill="hold">
                      <p:stCondLst>
                        <p:cond delay="indefinite"/>
                      </p:stCondLst>
                      <p:childTnLst>
                        <p:par>
                          <p:cTn id="3181" fill="hold">
                            <p:stCondLst>
                              <p:cond delay="0"/>
                            </p:stCondLst>
                            <p:childTnLst>
                              <p:par>
                                <p:cTn id="318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3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84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85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6" fill="hold">
                      <p:stCondLst>
                        <p:cond delay="indefinite"/>
                      </p:stCondLst>
                      <p:childTnLst>
                        <p:par>
                          <p:cTn id="3187" fill="hold">
                            <p:stCondLst>
                              <p:cond delay="0"/>
                            </p:stCondLst>
                            <p:childTnLst>
                              <p:par>
                                <p:cTn id="318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9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90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91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319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93" fill="hold">
                      <p:stCondLst>
                        <p:cond delay="0"/>
                      </p:stCondLst>
                      <p:childTnLst>
                        <p:par>
                          <p:cTn id="3194" fill="hold">
                            <p:stCondLst>
                              <p:cond delay="0"/>
                            </p:stCondLst>
                            <p:childTnLst>
                              <p:par>
                                <p:cTn id="319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96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97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98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9" fill="hold">
                      <p:stCondLst>
                        <p:cond delay="indefinite"/>
                      </p:stCondLst>
                      <p:childTnLst>
                        <p:par>
                          <p:cTn id="3200" fill="hold">
                            <p:stCondLst>
                              <p:cond delay="0"/>
                            </p:stCondLst>
                            <p:childTnLst>
                              <p:par>
                                <p:cTn id="320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02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03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04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5" fill="hold">
                      <p:stCondLst>
                        <p:cond delay="indefinite"/>
                      </p:stCondLst>
                      <p:childTnLst>
                        <p:par>
                          <p:cTn id="3206" fill="hold">
                            <p:stCondLst>
                              <p:cond delay="0"/>
                            </p:stCondLst>
                            <p:childTnLst>
                              <p:par>
                                <p:cTn id="320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08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09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10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1" fill="hold">
                      <p:stCondLst>
                        <p:cond delay="indefinite"/>
                      </p:stCondLst>
                      <p:childTnLst>
                        <p:par>
                          <p:cTn id="3212" fill="hold">
                            <p:stCondLst>
                              <p:cond delay="0"/>
                            </p:stCondLst>
                            <p:childTnLst>
                              <p:par>
                                <p:cTn id="321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14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15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16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7" fill="hold">
                      <p:stCondLst>
                        <p:cond delay="indefinite"/>
                      </p:stCondLst>
                      <p:childTnLst>
                        <p:par>
                          <p:cTn id="3218" fill="hold">
                            <p:stCondLst>
                              <p:cond delay="0"/>
                            </p:stCondLst>
                            <p:childTnLst>
                              <p:par>
                                <p:cTn id="321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20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21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22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3" fill="hold">
                      <p:stCondLst>
                        <p:cond delay="indefinite"/>
                      </p:stCondLst>
                      <p:childTnLst>
                        <p:par>
                          <p:cTn id="3224" fill="hold">
                            <p:stCondLst>
                              <p:cond delay="0"/>
                            </p:stCondLst>
                            <p:childTnLst>
                              <p:par>
                                <p:cTn id="322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26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27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28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9" fill="hold">
                      <p:stCondLst>
                        <p:cond delay="indefinite"/>
                      </p:stCondLst>
                      <p:childTnLst>
                        <p:par>
                          <p:cTn id="3230" fill="hold">
                            <p:stCondLst>
                              <p:cond delay="0"/>
                            </p:stCondLst>
                            <p:childTnLst>
                              <p:par>
                                <p:cTn id="323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32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33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34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5" fill="hold">
                      <p:stCondLst>
                        <p:cond delay="indefinite"/>
                      </p:stCondLst>
                      <p:childTnLst>
                        <p:par>
                          <p:cTn id="3236" fill="hold">
                            <p:stCondLst>
                              <p:cond delay="0"/>
                            </p:stCondLst>
                            <p:childTnLst>
                              <p:par>
                                <p:cTn id="323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8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39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40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1" fill="hold">
                      <p:stCondLst>
                        <p:cond delay="indefinite"/>
                      </p:stCondLst>
                      <p:childTnLst>
                        <p:par>
                          <p:cTn id="3242" fill="hold">
                            <p:stCondLst>
                              <p:cond delay="0"/>
                            </p:stCondLst>
                            <p:childTnLst>
                              <p:par>
                                <p:cTn id="324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4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45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46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7" fill="hold">
                      <p:stCondLst>
                        <p:cond delay="indefinite"/>
                      </p:stCondLst>
                      <p:childTnLst>
                        <p:par>
                          <p:cTn id="3248" fill="hold">
                            <p:stCondLst>
                              <p:cond delay="0"/>
                            </p:stCondLst>
                            <p:childTnLst>
                              <p:par>
                                <p:cTn id="324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0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51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52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3" fill="hold">
                      <p:stCondLst>
                        <p:cond delay="indefinite"/>
                      </p:stCondLst>
                      <p:childTnLst>
                        <p:par>
                          <p:cTn id="3254" fill="hold">
                            <p:stCondLst>
                              <p:cond delay="0"/>
                            </p:stCondLst>
                            <p:childTnLst>
                              <p:par>
                                <p:cTn id="325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6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57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58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9" fill="hold">
                      <p:stCondLst>
                        <p:cond delay="indefinite"/>
                      </p:stCondLst>
                      <p:childTnLst>
                        <p:par>
                          <p:cTn id="3260" fill="hold">
                            <p:stCondLst>
                              <p:cond delay="0"/>
                            </p:stCondLst>
                            <p:childTnLst>
                              <p:par>
                                <p:cTn id="326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2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63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64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5" fill="hold">
                      <p:stCondLst>
                        <p:cond delay="indefinite"/>
                      </p:stCondLst>
                      <p:childTnLst>
                        <p:par>
                          <p:cTn id="3266" fill="hold">
                            <p:stCondLst>
                              <p:cond delay="0"/>
                            </p:stCondLst>
                            <p:childTnLst>
                              <p:par>
                                <p:cTn id="326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8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69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70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1" fill="hold">
                      <p:stCondLst>
                        <p:cond delay="indefinite"/>
                      </p:stCondLst>
                      <p:childTnLst>
                        <p:par>
                          <p:cTn id="3272" fill="hold">
                            <p:stCondLst>
                              <p:cond delay="0"/>
                            </p:stCondLst>
                            <p:childTnLst>
                              <p:par>
                                <p:cTn id="327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4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75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76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7" fill="hold">
                      <p:stCondLst>
                        <p:cond delay="indefinite"/>
                      </p:stCondLst>
                      <p:childTnLst>
                        <p:par>
                          <p:cTn id="3278" fill="hold">
                            <p:stCondLst>
                              <p:cond delay="0"/>
                            </p:stCondLst>
                            <p:childTnLst>
                              <p:par>
                                <p:cTn id="327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0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81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82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3" fill="hold">
                      <p:stCondLst>
                        <p:cond delay="indefinite"/>
                      </p:stCondLst>
                      <p:childTnLst>
                        <p:par>
                          <p:cTn id="3284" fill="hold">
                            <p:stCondLst>
                              <p:cond delay="0"/>
                            </p:stCondLst>
                            <p:childTnLst>
                              <p:par>
                                <p:cTn id="328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6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87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88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9" fill="hold">
                      <p:stCondLst>
                        <p:cond delay="indefinite"/>
                      </p:stCondLst>
                      <p:childTnLst>
                        <p:par>
                          <p:cTn id="3290" fill="hold">
                            <p:stCondLst>
                              <p:cond delay="0"/>
                            </p:stCondLst>
                            <p:childTnLst>
                              <p:par>
                                <p:cTn id="329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2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93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94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5" fill="hold">
                      <p:stCondLst>
                        <p:cond delay="indefinite"/>
                      </p:stCondLst>
                      <p:childTnLst>
                        <p:par>
                          <p:cTn id="3296" fill="hold">
                            <p:stCondLst>
                              <p:cond delay="0"/>
                            </p:stCondLst>
                            <p:childTnLst>
                              <p:par>
                                <p:cTn id="329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8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99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00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1" fill="hold">
                      <p:stCondLst>
                        <p:cond delay="indefinite"/>
                      </p:stCondLst>
                      <p:childTnLst>
                        <p:par>
                          <p:cTn id="3302" fill="hold">
                            <p:stCondLst>
                              <p:cond delay="0"/>
                            </p:stCondLst>
                            <p:childTnLst>
                              <p:par>
                                <p:cTn id="330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4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05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06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7" fill="hold">
                      <p:stCondLst>
                        <p:cond delay="indefinite"/>
                      </p:stCondLst>
                      <p:childTnLst>
                        <p:par>
                          <p:cTn id="3308" fill="hold">
                            <p:stCondLst>
                              <p:cond delay="0"/>
                            </p:stCondLst>
                            <p:childTnLst>
                              <p:par>
                                <p:cTn id="330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0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11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12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3" fill="hold">
                      <p:stCondLst>
                        <p:cond delay="indefinite"/>
                      </p:stCondLst>
                      <p:childTnLst>
                        <p:par>
                          <p:cTn id="3314" fill="hold">
                            <p:stCondLst>
                              <p:cond delay="0"/>
                            </p:stCondLst>
                            <p:childTnLst>
                              <p:par>
                                <p:cTn id="331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6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17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18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9" fill="hold">
                      <p:stCondLst>
                        <p:cond delay="indefinite"/>
                      </p:stCondLst>
                      <p:childTnLst>
                        <p:par>
                          <p:cTn id="3320" fill="hold">
                            <p:stCondLst>
                              <p:cond delay="0"/>
                            </p:stCondLst>
                            <p:childTnLst>
                              <p:par>
                                <p:cTn id="332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2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23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24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5" fill="hold">
                      <p:stCondLst>
                        <p:cond delay="indefinite"/>
                      </p:stCondLst>
                      <p:childTnLst>
                        <p:par>
                          <p:cTn id="3326" fill="hold">
                            <p:stCondLst>
                              <p:cond delay="0"/>
                            </p:stCondLst>
                            <p:childTnLst>
                              <p:par>
                                <p:cTn id="332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8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29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30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1" fill="hold">
                      <p:stCondLst>
                        <p:cond delay="indefinite"/>
                      </p:stCondLst>
                      <p:childTnLst>
                        <p:par>
                          <p:cTn id="3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4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35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36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333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8" fill="hold">
                      <p:stCondLst>
                        <p:cond delay="0"/>
                      </p:stCondLst>
                      <p:childTnLst>
                        <p:par>
                          <p:cTn id="3339" fill="hold">
                            <p:stCondLst>
                              <p:cond delay="0"/>
                            </p:stCondLst>
                            <p:childTnLst>
                              <p:par>
                                <p:cTn id="334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41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42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43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4" fill="hold">
                      <p:stCondLst>
                        <p:cond delay="indefinite"/>
                      </p:stCondLst>
                      <p:childTnLst>
                        <p:par>
                          <p:cTn id="3345" fill="hold">
                            <p:stCondLst>
                              <p:cond delay="0"/>
                            </p:stCondLst>
                            <p:childTnLst>
                              <p:par>
                                <p:cTn id="334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47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48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49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0" fill="hold">
                      <p:stCondLst>
                        <p:cond delay="indefinite"/>
                      </p:stCondLst>
                      <p:childTnLst>
                        <p:par>
                          <p:cTn id="3351" fill="hold">
                            <p:stCondLst>
                              <p:cond delay="0"/>
                            </p:stCondLst>
                            <p:childTnLst>
                              <p:par>
                                <p:cTn id="335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53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54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55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6" fill="hold">
                      <p:stCondLst>
                        <p:cond delay="indefinite"/>
                      </p:stCondLst>
                      <p:childTnLst>
                        <p:par>
                          <p:cTn id="3357" fill="hold">
                            <p:stCondLst>
                              <p:cond delay="0"/>
                            </p:stCondLst>
                            <p:childTnLst>
                              <p:par>
                                <p:cTn id="335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59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60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61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2" fill="hold">
                      <p:stCondLst>
                        <p:cond delay="indefinite"/>
                      </p:stCondLst>
                      <p:childTnLst>
                        <p:par>
                          <p:cTn id="3363" fill="hold">
                            <p:stCondLst>
                              <p:cond delay="0"/>
                            </p:stCondLst>
                            <p:childTnLst>
                              <p:par>
                                <p:cTn id="336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65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66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67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8" fill="hold">
                      <p:stCondLst>
                        <p:cond delay="indefinite"/>
                      </p:stCondLst>
                      <p:childTnLst>
                        <p:par>
                          <p:cTn id="3369" fill="hold">
                            <p:stCondLst>
                              <p:cond delay="0"/>
                            </p:stCondLst>
                            <p:childTnLst>
                              <p:par>
                                <p:cTn id="337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71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72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73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4" fill="hold">
                      <p:stCondLst>
                        <p:cond delay="indefinite"/>
                      </p:stCondLst>
                      <p:childTnLst>
                        <p:par>
                          <p:cTn id="3375" fill="hold">
                            <p:stCondLst>
                              <p:cond delay="0"/>
                            </p:stCondLst>
                            <p:childTnLst>
                              <p:par>
                                <p:cTn id="337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77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78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79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0" fill="hold">
                      <p:stCondLst>
                        <p:cond delay="indefinite"/>
                      </p:stCondLst>
                      <p:childTnLst>
                        <p:par>
                          <p:cTn id="3381" fill="hold">
                            <p:stCondLst>
                              <p:cond delay="0"/>
                            </p:stCondLst>
                            <p:childTnLst>
                              <p:par>
                                <p:cTn id="338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3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84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85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6" fill="hold">
                      <p:stCondLst>
                        <p:cond delay="indefinite"/>
                      </p:stCondLst>
                      <p:childTnLst>
                        <p:par>
                          <p:cTn id="3387" fill="hold">
                            <p:stCondLst>
                              <p:cond delay="0"/>
                            </p:stCondLst>
                            <p:childTnLst>
                              <p:par>
                                <p:cTn id="338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9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90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91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2" fill="hold">
                      <p:stCondLst>
                        <p:cond delay="indefinite"/>
                      </p:stCondLst>
                      <p:childTnLst>
                        <p:par>
                          <p:cTn id="3393" fill="hold">
                            <p:stCondLst>
                              <p:cond delay="0"/>
                            </p:stCondLst>
                            <p:childTnLst>
                              <p:par>
                                <p:cTn id="339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5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96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97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8" fill="hold">
                      <p:stCondLst>
                        <p:cond delay="indefinite"/>
                      </p:stCondLst>
                      <p:childTnLst>
                        <p:par>
                          <p:cTn id="3399" fill="hold">
                            <p:stCondLst>
                              <p:cond delay="0"/>
                            </p:stCondLst>
                            <p:childTnLst>
                              <p:par>
                                <p:cTn id="340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1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02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03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4" fill="hold">
                      <p:stCondLst>
                        <p:cond delay="indefinite"/>
                      </p:stCondLst>
                      <p:childTnLst>
                        <p:par>
                          <p:cTn id="3405" fill="hold">
                            <p:stCondLst>
                              <p:cond delay="0"/>
                            </p:stCondLst>
                            <p:childTnLst>
                              <p:par>
                                <p:cTn id="340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7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08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09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0" fill="hold">
                      <p:stCondLst>
                        <p:cond delay="indefinite"/>
                      </p:stCondLst>
                      <p:childTnLst>
                        <p:par>
                          <p:cTn id="3411" fill="hold">
                            <p:stCondLst>
                              <p:cond delay="0"/>
                            </p:stCondLst>
                            <p:childTnLst>
                              <p:par>
                                <p:cTn id="34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3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14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15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6" fill="hold">
                      <p:stCondLst>
                        <p:cond delay="indefinite"/>
                      </p:stCondLst>
                      <p:childTnLst>
                        <p:par>
                          <p:cTn id="3417" fill="hold">
                            <p:stCondLst>
                              <p:cond delay="0"/>
                            </p:stCondLst>
                            <p:childTnLst>
                              <p:par>
                                <p:cTn id="341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9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20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21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2" fill="hold">
                      <p:stCondLst>
                        <p:cond delay="indefinite"/>
                      </p:stCondLst>
                      <p:childTnLst>
                        <p:par>
                          <p:cTn id="3423" fill="hold">
                            <p:stCondLst>
                              <p:cond delay="0"/>
                            </p:stCondLst>
                            <p:childTnLst>
                              <p:par>
                                <p:cTn id="342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5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26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27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8" fill="hold">
                      <p:stCondLst>
                        <p:cond delay="indefinite"/>
                      </p:stCondLst>
                      <p:childTnLst>
                        <p:par>
                          <p:cTn id="3429" fill="hold">
                            <p:stCondLst>
                              <p:cond delay="0"/>
                            </p:stCondLst>
                            <p:childTnLst>
                              <p:par>
                                <p:cTn id="343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1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32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33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4" fill="hold">
                      <p:stCondLst>
                        <p:cond delay="indefinite"/>
                      </p:stCondLst>
                      <p:childTnLst>
                        <p:par>
                          <p:cTn id="3435" fill="hold">
                            <p:stCondLst>
                              <p:cond delay="0"/>
                            </p:stCondLst>
                            <p:childTnLst>
                              <p:par>
                                <p:cTn id="343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7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38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39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0" fill="hold">
                      <p:stCondLst>
                        <p:cond delay="indefinite"/>
                      </p:stCondLst>
                      <p:childTnLst>
                        <p:par>
                          <p:cTn id="3441" fill="hold">
                            <p:stCondLst>
                              <p:cond delay="0"/>
                            </p:stCondLst>
                            <p:childTnLst>
                              <p:par>
                                <p:cTn id="344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3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44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45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6" fill="hold">
                      <p:stCondLst>
                        <p:cond delay="indefinite"/>
                      </p:stCondLst>
                      <p:childTnLst>
                        <p:par>
                          <p:cTn id="3447" fill="hold">
                            <p:stCondLst>
                              <p:cond delay="0"/>
                            </p:stCondLst>
                            <p:childTnLst>
                              <p:par>
                                <p:cTn id="344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9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50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51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2" fill="hold">
                      <p:stCondLst>
                        <p:cond delay="indefinite"/>
                      </p:stCondLst>
                      <p:childTnLst>
                        <p:par>
                          <p:cTn id="3453" fill="hold">
                            <p:stCondLst>
                              <p:cond delay="0"/>
                            </p:stCondLst>
                            <p:childTnLst>
                              <p:par>
                                <p:cTn id="345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5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56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57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8" fill="hold">
                      <p:stCondLst>
                        <p:cond delay="indefinite"/>
                      </p:stCondLst>
                      <p:childTnLst>
                        <p:par>
                          <p:cTn id="3459" fill="hold">
                            <p:stCondLst>
                              <p:cond delay="0"/>
                            </p:stCondLst>
                            <p:childTnLst>
                              <p:par>
                                <p:cTn id="346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1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62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63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4" fill="hold">
                      <p:stCondLst>
                        <p:cond delay="indefinite"/>
                      </p:stCondLst>
                      <p:childTnLst>
                        <p:par>
                          <p:cTn id="3465" fill="hold">
                            <p:stCondLst>
                              <p:cond delay="0"/>
                            </p:stCondLst>
                            <p:childTnLst>
                              <p:par>
                                <p:cTn id="346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7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68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69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0" fill="hold">
                      <p:stCondLst>
                        <p:cond delay="indefinite"/>
                      </p:stCondLst>
                      <p:childTnLst>
                        <p:par>
                          <p:cTn id="3471" fill="hold">
                            <p:stCondLst>
                              <p:cond delay="0"/>
                            </p:stCondLst>
                            <p:childTnLst>
                              <p:par>
                                <p:cTn id="347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3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74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75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6" fill="hold">
                      <p:stCondLst>
                        <p:cond delay="indefinite"/>
                      </p:stCondLst>
                      <p:childTnLst>
                        <p:par>
                          <p:cTn id="3477" fill="hold">
                            <p:stCondLst>
                              <p:cond delay="0"/>
                            </p:stCondLst>
                            <p:childTnLst>
                              <p:par>
                                <p:cTn id="347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9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80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81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48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3" fill="hold">
                      <p:stCondLst>
                        <p:cond delay="0"/>
                      </p:stCondLst>
                      <p:childTnLst>
                        <p:par>
                          <p:cTn id="3484" fill="hold">
                            <p:stCondLst>
                              <p:cond delay="0"/>
                            </p:stCondLst>
                            <p:childTnLst>
                              <p:par>
                                <p:cTn id="348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86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87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88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9" fill="hold">
                      <p:stCondLst>
                        <p:cond delay="indefinite"/>
                      </p:stCondLst>
                      <p:childTnLst>
                        <p:par>
                          <p:cTn id="3490" fill="hold">
                            <p:stCondLst>
                              <p:cond delay="0"/>
                            </p:stCondLst>
                            <p:childTnLst>
                              <p:par>
                                <p:cTn id="349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92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93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94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5" fill="hold">
                      <p:stCondLst>
                        <p:cond delay="indefinite"/>
                      </p:stCondLst>
                      <p:childTnLst>
                        <p:par>
                          <p:cTn id="3496" fill="hold">
                            <p:stCondLst>
                              <p:cond delay="0"/>
                            </p:stCondLst>
                            <p:childTnLst>
                              <p:par>
                                <p:cTn id="349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98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99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00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1" fill="hold">
                      <p:stCondLst>
                        <p:cond delay="indefinite"/>
                      </p:stCondLst>
                      <p:childTnLst>
                        <p:par>
                          <p:cTn id="3502" fill="hold">
                            <p:stCondLst>
                              <p:cond delay="0"/>
                            </p:stCondLst>
                            <p:childTnLst>
                              <p:par>
                                <p:cTn id="350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04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05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06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7" fill="hold">
                      <p:stCondLst>
                        <p:cond delay="indefinite"/>
                      </p:stCondLst>
                      <p:childTnLst>
                        <p:par>
                          <p:cTn id="3508" fill="hold">
                            <p:stCondLst>
                              <p:cond delay="0"/>
                            </p:stCondLst>
                            <p:childTnLst>
                              <p:par>
                                <p:cTn id="350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10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11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12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3" fill="hold">
                      <p:stCondLst>
                        <p:cond delay="indefinite"/>
                      </p:stCondLst>
                      <p:childTnLst>
                        <p:par>
                          <p:cTn id="3514" fill="hold">
                            <p:stCondLst>
                              <p:cond delay="0"/>
                            </p:stCondLst>
                            <p:childTnLst>
                              <p:par>
                                <p:cTn id="351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16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17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18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9" fill="hold">
                      <p:stCondLst>
                        <p:cond delay="indefinite"/>
                      </p:stCondLst>
                      <p:childTnLst>
                        <p:par>
                          <p:cTn id="3520" fill="hold">
                            <p:stCondLst>
                              <p:cond delay="0"/>
                            </p:stCondLst>
                            <p:childTnLst>
                              <p:par>
                                <p:cTn id="352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22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23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24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5" fill="hold">
                      <p:stCondLst>
                        <p:cond delay="indefinite"/>
                      </p:stCondLst>
                      <p:childTnLst>
                        <p:par>
                          <p:cTn id="3526" fill="hold">
                            <p:stCondLst>
                              <p:cond delay="0"/>
                            </p:stCondLst>
                            <p:childTnLst>
                              <p:par>
                                <p:cTn id="352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8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29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30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1" fill="hold">
                      <p:stCondLst>
                        <p:cond delay="indefinite"/>
                      </p:stCondLst>
                      <p:childTnLst>
                        <p:par>
                          <p:cTn id="3532" fill="hold">
                            <p:stCondLst>
                              <p:cond delay="0"/>
                            </p:stCondLst>
                            <p:childTnLst>
                              <p:par>
                                <p:cTn id="353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4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35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36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7" fill="hold">
                      <p:stCondLst>
                        <p:cond delay="indefinite"/>
                      </p:stCondLst>
                      <p:childTnLst>
                        <p:par>
                          <p:cTn id="3538" fill="hold">
                            <p:stCondLst>
                              <p:cond delay="0"/>
                            </p:stCondLst>
                            <p:childTnLst>
                              <p:par>
                                <p:cTn id="353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0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41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42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3" fill="hold">
                      <p:stCondLst>
                        <p:cond delay="indefinite"/>
                      </p:stCondLst>
                      <p:childTnLst>
                        <p:par>
                          <p:cTn id="3544" fill="hold">
                            <p:stCondLst>
                              <p:cond delay="0"/>
                            </p:stCondLst>
                            <p:childTnLst>
                              <p:par>
                                <p:cTn id="354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6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47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48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9" fill="hold">
                      <p:stCondLst>
                        <p:cond delay="indefinite"/>
                      </p:stCondLst>
                      <p:childTnLst>
                        <p:par>
                          <p:cTn id="3550" fill="hold">
                            <p:stCondLst>
                              <p:cond delay="0"/>
                            </p:stCondLst>
                            <p:childTnLst>
                              <p:par>
                                <p:cTn id="355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2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53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54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5" fill="hold">
                      <p:stCondLst>
                        <p:cond delay="indefinite"/>
                      </p:stCondLst>
                      <p:childTnLst>
                        <p:par>
                          <p:cTn id="3556" fill="hold">
                            <p:stCondLst>
                              <p:cond delay="0"/>
                            </p:stCondLst>
                            <p:childTnLst>
                              <p:par>
                                <p:cTn id="355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8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59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60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1" fill="hold">
                      <p:stCondLst>
                        <p:cond delay="indefinite"/>
                      </p:stCondLst>
                      <p:childTnLst>
                        <p:par>
                          <p:cTn id="3562" fill="hold">
                            <p:stCondLst>
                              <p:cond delay="0"/>
                            </p:stCondLst>
                            <p:childTnLst>
                              <p:par>
                                <p:cTn id="356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4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65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66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7" fill="hold">
                      <p:stCondLst>
                        <p:cond delay="indefinite"/>
                      </p:stCondLst>
                      <p:childTnLst>
                        <p:par>
                          <p:cTn id="3568" fill="hold">
                            <p:stCondLst>
                              <p:cond delay="0"/>
                            </p:stCondLst>
                            <p:childTnLst>
                              <p:par>
                                <p:cTn id="356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0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71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72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3" fill="hold">
                      <p:stCondLst>
                        <p:cond delay="indefinite"/>
                      </p:stCondLst>
                      <p:childTnLst>
                        <p:par>
                          <p:cTn id="3574" fill="hold">
                            <p:stCondLst>
                              <p:cond delay="0"/>
                            </p:stCondLst>
                            <p:childTnLst>
                              <p:par>
                                <p:cTn id="357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6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77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78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9" fill="hold">
                      <p:stCondLst>
                        <p:cond delay="indefinite"/>
                      </p:stCondLst>
                      <p:childTnLst>
                        <p:par>
                          <p:cTn id="3580" fill="hold">
                            <p:stCondLst>
                              <p:cond delay="0"/>
                            </p:stCondLst>
                            <p:childTnLst>
                              <p:par>
                                <p:cTn id="358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2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83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84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5" fill="hold">
                      <p:stCondLst>
                        <p:cond delay="indefinite"/>
                      </p:stCondLst>
                      <p:childTnLst>
                        <p:par>
                          <p:cTn id="3586" fill="hold">
                            <p:stCondLst>
                              <p:cond delay="0"/>
                            </p:stCondLst>
                            <p:childTnLst>
                              <p:par>
                                <p:cTn id="358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8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89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90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1" fill="hold">
                      <p:stCondLst>
                        <p:cond delay="indefinite"/>
                      </p:stCondLst>
                      <p:childTnLst>
                        <p:par>
                          <p:cTn id="3592" fill="hold">
                            <p:stCondLst>
                              <p:cond delay="0"/>
                            </p:stCondLst>
                            <p:childTnLst>
                              <p:par>
                                <p:cTn id="359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4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95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96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7" fill="hold">
                      <p:stCondLst>
                        <p:cond delay="indefinite"/>
                      </p:stCondLst>
                      <p:childTnLst>
                        <p:par>
                          <p:cTn id="3598" fill="hold">
                            <p:stCondLst>
                              <p:cond delay="0"/>
                            </p:stCondLst>
                            <p:childTnLst>
                              <p:par>
                                <p:cTn id="359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0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01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02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3" fill="hold">
                      <p:stCondLst>
                        <p:cond delay="indefinite"/>
                      </p:stCondLst>
                      <p:childTnLst>
                        <p:par>
                          <p:cTn id="3604" fill="hold">
                            <p:stCondLst>
                              <p:cond delay="0"/>
                            </p:stCondLst>
                            <p:childTnLst>
                              <p:par>
                                <p:cTn id="360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6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07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08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9" fill="hold">
                      <p:stCondLst>
                        <p:cond delay="indefinite"/>
                      </p:stCondLst>
                      <p:childTnLst>
                        <p:par>
                          <p:cTn id="3610" fill="hold">
                            <p:stCondLst>
                              <p:cond delay="0"/>
                            </p:stCondLst>
                            <p:childTnLst>
                              <p:par>
                                <p:cTn id="361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2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13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14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5" fill="hold">
                      <p:stCondLst>
                        <p:cond delay="indefinite"/>
                      </p:stCondLst>
                      <p:childTnLst>
                        <p:par>
                          <p:cTn id="3616" fill="hold">
                            <p:stCondLst>
                              <p:cond delay="0"/>
                            </p:stCondLst>
                            <p:childTnLst>
                              <p:par>
                                <p:cTn id="361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8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19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20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1" fill="hold">
                      <p:stCondLst>
                        <p:cond delay="indefinite"/>
                      </p:stCondLst>
                      <p:childTnLst>
                        <p:par>
                          <p:cTn id="3622" fill="hold">
                            <p:stCondLst>
                              <p:cond delay="0"/>
                            </p:stCondLst>
                            <p:childTnLst>
                              <p:par>
                                <p:cTn id="362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4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25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26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62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28" fill="hold">
                      <p:stCondLst>
                        <p:cond delay="0"/>
                      </p:stCondLst>
                      <p:childTnLst>
                        <p:par>
                          <p:cTn id="3629" fill="hold">
                            <p:stCondLst>
                              <p:cond delay="0"/>
                            </p:stCondLst>
                            <p:childTnLst>
                              <p:par>
                                <p:cTn id="363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31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32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33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4" fill="hold">
                      <p:stCondLst>
                        <p:cond delay="indefinite"/>
                      </p:stCondLst>
                      <p:childTnLst>
                        <p:par>
                          <p:cTn id="3635" fill="hold">
                            <p:stCondLst>
                              <p:cond delay="0"/>
                            </p:stCondLst>
                            <p:childTnLst>
                              <p:par>
                                <p:cTn id="363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37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38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39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0" fill="hold">
                      <p:stCondLst>
                        <p:cond delay="indefinite"/>
                      </p:stCondLst>
                      <p:childTnLst>
                        <p:par>
                          <p:cTn id="3641" fill="hold">
                            <p:stCondLst>
                              <p:cond delay="0"/>
                            </p:stCondLst>
                            <p:childTnLst>
                              <p:par>
                                <p:cTn id="364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43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44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45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6" fill="hold">
                      <p:stCondLst>
                        <p:cond delay="indefinite"/>
                      </p:stCondLst>
                      <p:childTnLst>
                        <p:par>
                          <p:cTn id="3647" fill="hold">
                            <p:stCondLst>
                              <p:cond delay="0"/>
                            </p:stCondLst>
                            <p:childTnLst>
                              <p:par>
                                <p:cTn id="364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49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50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51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2" fill="hold">
                      <p:stCondLst>
                        <p:cond delay="indefinite"/>
                      </p:stCondLst>
                      <p:childTnLst>
                        <p:par>
                          <p:cTn id="3653" fill="hold">
                            <p:stCondLst>
                              <p:cond delay="0"/>
                            </p:stCondLst>
                            <p:childTnLst>
                              <p:par>
                                <p:cTn id="365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55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56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57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8" fill="hold">
                      <p:stCondLst>
                        <p:cond delay="indefinite"/>
                      </p:stCondLst>
                      <p:childTnLst>
                        <p:par>
                          <p:cTn id="3659" fill="hold">
                            <p:stCondLst>
                              <p:cond delay="0"/>
                            </p:stCondLst>
                            <p:childTnLst>
                              <p:par>
                                <p:cTn id="366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61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62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63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4" fill="hold">
                      <p:stCondLst>
                        <p:cond delay="indefinite"/>
                      </p:stCondLst>
                      <p:childTnLst>
                        <p:par>
                          <p:cTn id="3665" fill="hold">
                            <p:stCondLst>
                              <p:cond delay="0"/>
                            </p:stCondLst>
                            <p:childTnLst>
                              <p:par>
                                <p:cTn id="366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67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68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69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0" fill="hold">
                      <p:stCondLst>
                        <p:cond delay="indefinite"/>
                      </p:stCondLst>
                      <p:childTnLst>
                        <p:par>
                          <p:cTn id="3671" fill="hold">
                            <p:stCondLst>
                              <p:cond delay="0"/>
                            </p:stCondLst>
                            <p:childTnLst>
                              <p:par>
                                <p:cTn id="367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3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74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75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6" fill="hold">
                      <p:stCondLst>
                        <p:cond delay="indefinite"/>
                      </p:stCondLst>
                      <p:childTnLst>
                        <p:par>
                          <p:cTn id="3677" fill="hold">
                            <p:stCondLst>
                              <p:cond delay="0"/>
                            </p:stCondLst>
                            <p:childTnLst>
                              <p:par>
                                <p:cTn id="367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9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80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81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2" fill="hold">
                      <p:stCondLst>
                        <p:cond delay="indefinite"/>
                      </p:stCondLst>
                      <p:childTnLst>
                        <p:par>
                          <p:cTn id="3683" fill="hold">
                            <p:stCondLst>
                              <p:cond delay="0"/>
                            </p:stCondLst>
                            <p:childTnLst>
                              <p:par>
                                <p:cTn id="368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5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86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87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8" fill="hold">
                      <p:stCondLst>
                        <p:cond delay="indefinite"/>
                      </p:stCondLst>
                      <p:childTnLst>
                        <p:par>
                          <p:cTn id="3689" fill="hold">
                            <p:stCondLst>
                              <p:cond delay="0"/>
                            </p:stCondLst>
                            <p:childTnLst>
                              <p:par>
                                <p:cTn id="369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1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92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93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4" fill="hold">
                      <p:stCondLst>
                        <p:cond delay="indefinite"/>
                      </p:stCondLst>
                      <p:childTnLst>
                        <p:par>
                          <p:cTn id="3695" fill="hold">
                            <p:stCondLst>
                              <p:cond delay="0"/>
                            </p:stCondLst>
                            <p:childTnLst>
                              <p:par>
                                <p:cTn id="369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7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98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99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0" fill="hold">
                      <p:stCondLst>
                        <p:cond delay="indefinite"/>
                      </p:stCondLst>
                      <p:childTnLst>
                        <p:par>
                          <p:cTn id="3701" fill="hold">
                            <p:stCondLst>
                              <p:cond delay="0"/>
                            </p:stCondLst>
                            <p:childTnLst>
                              <p:par>
                                <p:cTn id="370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3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04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05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6" fill="hold">
                      <p:stCondLst>
                        <p:cond delay="indefinite"/>
                      </p:stCondLst>
                      <p:childTnLst>
                        <p:par>
                          <p:cTn id="3707" fill="hold">
                            <p:stCondLst>
                              <p:cond delay="0"/>
                            </p:stCondLst>
                            <p:childTnLst>
                              <p:par>
                                <p:cTn id="370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9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10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11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2" fill="hold">
                      <p:stCondLst>
                        <p:cond delay="indefinite"/>
                      </p:stCondLst>
                      <p:childTnLst>
                        <p:par>
                          <p:cTn id="3713" fill="hold">
                            <p:stCondLst>
                              <p:cond delay="0"/>
                            </p:stCondLst>
                            <p:childTnLst>
                              <p:par>
                                <p:cTn id="371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5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16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17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8" fill="hold">
                      <p:stCondLst>
                        <p:cond delay="indefinite"/>
                      </p:stCondLst>
                      <p:childTnLst>
                        <p:par>
                          <p:cTn id="3719" fill="hold">
                            <p:stCondLst>
                              <p:cond delay="0"/>
                            </p:stCondLst>
                            <p:childTnLst>
                              <p:par>
                                <p:cTn id="372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1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22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23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4" fill="hold">
                      <p:stCondLst>
                        <p:cond delay="indefinite"/>
                      </p:stCondLst>
                      <p:childTnLst>
                        <p:par>
                          <p:cTn id="3725" fill="hold">
                            <p:stCondLst>
                              <p:cond delay="0"/>
                            </p:stCondLst>
                            <p:childTnLst>
                              <p:par>
                                <p:cTn id="372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7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28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29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0" fill="hold">
                      <p:stCondLst>
                        <p:cond delay="indefinite"/>
                      </p:stCondLst>
                      <p:childTnLst>
                        <p:par>
                          <p:cTn id="3731" fill="hold">
                            <p:stCondLst>
                              <p:cond delay="0"/>
                            </p:stCondLst>
                            <p:childTnLst>
                              <p:par>
                                <p:cTn id="373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3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34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35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6" fill="hold">
                      <p:stCondLst>
                        <p:cond delay="indefinite"/>
                      </p:stCondLst>
                      <p:childTnLst>
                        <p:par>
                          <p:cTn id="3737" fill="hold">
                            <p:stCondLst>
                              <p:cond delay="0"/>
                            </p:stCondLst>
                            <p:childTnLst>
                              <p:par>
                                <p:cTn id="373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9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40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41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2" fill="hold">
                      <p:stCondLst>
                        <p:cond delay="indefinite"/>
                      </p:stCondLst>
                      <p:childTnLst>
                        <p:par>
                          <p:cTn id="3743" fill="hold">
                            <p:stCondLst>
                              <p:cond delay="0"/>
                            </p:stCondLst>
                            <p:childTnLst>
                              <p:par>
                                <p:cTn id="374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5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46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47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8" fill="hold">
                      <p:stCondLst>
                        <p:cond delay="indefinite"/>
                      </p:stCondLst>
                      <p:childTnLst>
                        <p:par>
                          <p:cTn id="3749" fill="hold">
                            <p:stCondLst>
                              <p:cond delay="0"/>
                            </p:stCondLst>
                            <p:childTnLst>
                              <p:par>
                                <p:cTn id="375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1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52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53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4" fill="hold">
                      <p:stCondLst>
                        <p:cond delay="indefinite"/>
                      </p:stCondLst>
                      <p:childTnLst>
                        <p:par>
                          <p:cTn id="3755" fill="hold">
                            <p:stCondLst>
                              <p:cond delay="0"/>
                            </p:stCondLst>
                            <p:childTnLst>
                              <p:par>
                                <p:cTn id="375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7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58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59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0" fill="hold">
                      <p:stCondLst>
                        <p:cond delay="indefinite"/>
                      </p:stCondLst>
                      <p:childTnLst>
                        <p:par>
                          <p:cTn id="3761" fill="hold">
                            <p:stCondLst>
                              <p:cond delay="0"/>
                            </p:stCondLst>
                            <p:childTnLst>
                              <p:par>
                                <p:cTn id="376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3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64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65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6" fill="hold">
                      <p:stCondLst>
                        <p:cond delay="indefinite"/>
                      </p:stCondLst>
                      <p:childTnLst>
                        <p:par>
                          <p:cTn id="3767" fill="hold">
                            <p:stCondLst>
                              <p:cond delay="0"/>
                            </p:stCondLst>
                            <p:childTnLst>
                              <p:par>
                                <p:cTn id="376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9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70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71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77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73" fill="hold">
                      <p:stCondLst>
                        <p:cond delay="0"/>
                      </p:stCondLst>
                      <p:childTnLst>
                        <p:par>
                          <p:cTn id="3774" fill="hold">
                            <p:stCondLst>
                              <p:cond delay="0"/>
                            </p:stCondLst>
                            <p:childTnLst>
                              <p:par>
                                <p:cTn id="377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76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77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78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9" fill="hold">
                      <p:stCondLst>
                        <p:cond delay="indefinite"/>
                      </p:stCondLst>
                      <p:childTnLst>
                        <p:par>
                          <p:cTn id="3780" fill="hold">
                            <p:stCondLst>
                              <p:cond delay="0"/>
                            </p:stCondLst>
                            <p:childTnLst>
                              <p:par>
                                <p:cTn id="378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82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83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84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5" fill="hold">
                      <p:stCondLst>
                        <p:cond delay="indefinite"/>
                      </p:stCondLst>
                      <p:childTnLst>
                        <p:par>
                          <p:cTn id="3786" fill="hold">
                            <p:stCondLst>
                              <p:cond delay="0"/>
                            </p:stCondLst>
                            <p:childTnLst>
                              <p:par>
                                <p:cTn id="378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88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89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90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1" fill="hold">
                      <p:stCondLst>
                        <p:cond delay="indefinite"/>
                      </p:stCondLst>
                      <p:childTnLst>
                        <p:par>
                          <p:cTn id="3792" fill="hold">
                            <p:stCondLst>
                              <p:cond delay="0"/>
                            </p:stCondLst>
                            <p:childTnLst>
                              <p:par>
                                <p:cTn id="379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94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95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96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7" fill="hold">
                      <p:stCondLst>
                        <p:cond delay="indefinite"/>
                      </p:stCondLst>
                      <p:childTnLst>
                        <p:par>
                          <p:cTn id="3798" fill="hold">
                            <p:stCondLst>
                              <p:cond delay="0"/>
                            </p:stCondLst>
                            <p:childTnLst>
                              <p:par>
                                <p:cTn id="379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00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01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02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3" fill="hold">
                      <p:stCondLst>
                        <p:cond delay="indefinite"/>
                      </p:stCondLst>
                      <p:childTnLst>
                        <p:par>
                          <p:cTn id="3804" fill="hold">
                            <p:stCondLst>
                              <p:cond delay="0"/>
                            </p:stCondLst>
                            <p:childTnLst>
                              <p:par>
                                <p:cTn id="380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06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07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08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9" fill="hold">
                      <p:stCondLst>
                        <p:cond delay="indefinite"/>
                      </p:stCondLst>
                      <p:childTnLst>
                        <p:par>
                          <p:cTn id="3810" fill="hold">
                            <p:stCondLst>
                              <p:cond delay="0"/>
                            </p:stCondLst>
                            <p:childTnLst>
                              <p:par>
                                <p:cTn id="381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12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13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14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5" fill="hold">
                      <p:stCondLst>
                        <p:cond delay="indefinite"/>
                      </p:stCondLst>
                      <p:childTnLst>
                        <p:par>
                          <p:cTn id="3816" fill="hold">
                            <p:stCondLst>
                              <p:cond delay="0"/>
                            </p:stCondLst>
                            <p:childTnLst>
                              <p:par>
                                <p:cTn id="381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8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19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20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1" fill="hold">
                      <p:stCondLst>
                        <p:cond delay="indefinite"/>
                      </p:stCondLst>
                      <p:childTnLst>
                        <p:par>
                          <p:cTn id="3822" fill="hold">
                            <p:stCondLst>
                              <p:cond delay="0"/>
                            </p:stCondLst>
                            <p:childTnLst>
                              <p:par>
                                <p:cTn id="382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4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25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26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7" fill="hold">
                      <p:stCondLst>
                        <p:cond delay="indefinite"/>
                      </p:stCondLst>
                      <p:childTnLst>
                        <p:par>
                          <p:cTn id="3828" fill="hold">
                            <p:stCondLst>
                              <p:cond delay="0"/>
                            </p:stCondLst>
                            <p:childTnLst>
                              <p:par>
                                <p:cTn id="382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0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31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32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3" fill="hold">
                      <p:stCondLst>
                        <p:cond delay="indefinite"/>
                      </p:stCondLst>
                      <p:childTnLst>
                        <p:par>
                          <p:cTn id="3834" fill="hold">
                            <p:stCondLst>
                              <p:cond delay="0"/>
                            </p:stCondLst>
                            <p:childTnLst>
                              <p:par>
                                <p:cTn id="383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6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37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38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9" fill="hold">
                      <p:stCondLst>
                        <p:cond delay="indefinite"/>
                      </p:stCondLst>
                      <p:childTnLst>
                        <p:par>
                          <p:cTn id="3840" fill="hold">
                            <p:stCondLst>
                              <p:cond delay="0"/>
                            </p:stCondLst>
                            <p:childTnLst>
                              <p:par>
                                <p:cTn id="384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2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43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44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5" fill="hold">
                      <p:stCondLst>
                        <p:cond delay="indefinite"/>
                      </p:stCondLst>
                      <p:childTnLst>
                        <p:par>
                          <p:cTn id="3846" fill="hold">
                            <p:stCondLst>
                              <p:cond delay="0"/>
                            </p:stCondLst>
                            <p:childTnLst>
                              <p:par>
                                <p:cTn id="384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8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49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50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1" fill="hold">
                      <p:stCondLst>
                        <p:cond delay="indefinite"/>
                      </p:stCondLst>
                      <p:childTnLst>
                        <p:par>
                          <p:cTn id="3852" fill="hold">
                            <p:stCondLst>
                              <p:cond delay="0"/>
                            </p:stCondLst>
                            <p:childTnLst>
                              <p:par>
                                <p:cTn id="385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4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55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56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7" fill="hold">
                      <p:stCondLst>
                        <p:cond delay="indefinite"/>
                      </p:stCondLst>
                      <p:childTnLst>
                        <p:par>
                          <p:cTn id="3858" fill="hold">
                            <p:stCondLst>
                              <p:cond delay="0"/>
                            </p:stCondLst>
                            <p:childTnLst>
                              <p:par>
                                <p:cTn id="385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0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61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62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3" fill="hold">
                      <p:stCondLst>
                        <p:cond delay="indefinite"/>
                      </p:stCondLst>
                      <p:childTnLst>
                        <p:par>
                          <p:cTn id="3864" fill="hold">
                            <p:stCondLst>
                              <p:cond delay="0"/>
                            </p:stCondLst>
                            <p:childTnLst>
                              <p:par>
                                <p:cTn id="386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6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67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68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9" fill="hold">
                      <p:stCondLst>
                        <p:cond delay="indefinite"/>
                      </p:stCondLst>
                      <p:childTnLst>
                        <p:par>
                          <p:cTn id="3870" fill="hold">
                            <p:stCondLst>
                              <p:cond delay="0"/>
                            </p:stCondLst>
                            <p:childTnLst>
                              <p:par>
                                <p:cTn id="387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2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73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74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5" fill="hold">
                      <p:stCondLst>
                        <p:cond delay="indefinite"/>
                      </p:stCondLst>
                      <p:childTnLst>
                        <p:par>
                          <p:cTn id="3876" fill="hold">
                            <p:stCondLst>
                              <p:cond delay="0"/>
                            </p:stCondLst>
                            <p:childTnLst>
                              <p:par>
                                <p:cTn id="387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8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79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80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1" fill="hold">
                      <p:stCondLst>
                        <p:cond delay="indefinite"/>
                      </p:stCondLst>
                      <p:childTnLst>
                        <p:par>
                          <p:cTn id="3882" fill="hold">
                            <p:stCondLst>
                              <p:cond delay="0"/>
                            </p:stCondLst>
                            <p:childTnLst>
                              <p:par>
                                <p:cTn id="388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4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85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86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7" fill="hold">
                      <p:stCondLst>
                        <p:cond delay="indefinite"/>
                      </p:stCondLst>
                      <p:childTnLst>
                        <p:par>
                          <p:cTn id="3888" fill="hold">
                            <p:stCondLst>
                              <p:cond delay="0"/>
                            </p:stCondLst>
                            <p:childTnLst>
                              <p:par>
                                <p:cTn id="388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0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91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92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3" fill="hold">
                      <p:stCondLst>
                        <p:cond delay="indefinite"/>
                      </p:stCondLst>
                      <p:childTnLst>
                        <p:par>
                          <p:cTn id="3894" fill="hold">
                            <p:stCondLst>
                              <p:cond delay="0"/>
                            </p:stCondLst>
                            <p:childTnLst>
                              <p:par>
                                <p:cTn id="389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6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97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98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9" fill="hold">
                      <p:stCondLst>
                        <p:cond delay="indefinite"/>
                      </p:stCondLst>
                      <p:childTnLst>
                        <p:par>
                          <p:cTn id="3900" fill="hold">
                            <p:stCondLst>
                              <p:cond delay="0"/>
                            </p:stCondLst>
                            <p:childTnLst>
                              <p:par>
                                <p:cTn id="390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2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03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04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5" fill="hold">
                      <p:stCondLst>
                        <p:cond delay="indefinite"/>
                      </p:stCondLst>
                      <p:childTnLst>
                        <p:par>
                          <p:cTn id="3906" fill="hold">
                            <p:stCondLst>
                              <p:cond delay="0"/>
                            </p:stCondLst>
                            <p:childTnLst>
                              <p:par>
                                <p:cTn id="390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8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09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10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1" fill="hold">
                      <p:stCondLst>
                        <p:cond delay="indefinite"/>
                      </p:stCondLst>
                      <p:childTnLst>
                        <p:par>
                          <p:cTn id="3912" fill="hold">
                            <p:stCondLst>
                              <p:cond delay="0"/>
                            </p:stCondLst>
                            <p:childTnLst>
                              <p:par>
                                <p:cTn id="391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4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15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16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91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18" fill="hold">
                      <p:stCondLst>
                        <p:cond delay="0"/>
                      </p:stCondLst>
                      <p:childTnLst>
                        <p:par>
                          <p:cTn id="3919" fill="hold">
                            <p:stCondLst>
                              <p:cond delay="0"/>
                            </p:stCondLst>
                            <p:childTnLst>
                              <p:par>
                                <p:cTn id="392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21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22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23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4" fill="hold">
                      <p:stCondLst>
                        <p:cond delay="indefinite"/>
                      </p:stCondLst>
                      <p:childTnLst>
                        <p:par>
                          <p:cTn id="3925" fill="hold">
                            <p:stCondLst>
                              <p:cond delay="0"/>
                            </p:stCondLst>
                            <p:childTnLst>
                              <p:par>
                                <p:cTn id="392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27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28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29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0" fill="hold">
                      <p:stCondLst>
                        <p:cond delay="indefinite"/>
                      </p:stCondLst>
                      <p:childTnLst>
                        <p:par>
                          <p:cTn id="3931" fill="hold">
                            <p:stCondLst>
                              <p:cond delay="0"/>
                            </p:stCondLst>
                            <p:childTnLst>
                              <p:par>
                                <p:cTn id="393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33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34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35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6" fill="hold">
                      <p:stCondLst>
                        <p:cond delay="indefinite"/>
                      </p:stCondLst>
                      <p:childTnLst>
                        <p:par>
                          <p:cTn id="3937" fill="hold">
                            <p:stCondLst>
                              <p:cond delay="0"/>
                            </p:stCondLst>
                            <p:childTnLst>
                              <p:par>
                                <p:cTn id="393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39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40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41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2" fill="hold">
                      <p:stCondLst>
                        <p:cond delay="indefinite"/>
                      </p:stCondLst>
                      <p:childTnLst>
                        <p:par>
                          <p:cTn id="3943" fill="hold">
                            <p:stCondLst>
                              <p:cond delay="0"/>
                            </p:stCondLst>
                            <p:childTnLst>
                              <p:par>
                                <p:cTn id="394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45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46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47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8" fill="hold">
                      <p:stCondLst>
                        <p:cond delay="indefinite"/>
                      </p:stCondLst>
                      <p:childTnLst>
                        <p:par>
                          <p:cTn id="3949" fill="hold">
                            <p:stCondLst>
                              <p:cond delay="0"/>
                            </p:stCondLst>
                            <p:childTnLst>
                              <p:par>
                                <p:cTn id="395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51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52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53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4" fill="hold">
                      <p:stCondLst>
                        <p:cond delay="indefinite"/>
                      </p:stCondLst>
                      <p:childTnLst>
                        <p:par>
                          <p:cTn id="3955" fill="hold">
                            <p:stCondLst>
                              <p:cond delay="0"/>
                            </p:stCondLst>
                            <p:childTnLst>
                              <p:par>
                                <p:cTn id="395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57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58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59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0" fill="hold">
                      <p:stCondLst>
                        <p:cond delay="indefinite"/>
                      </p:stCondLst>
                      <p:childTnLst>
                        <p:par>
                          <p:cTn id="3961" fill="hold">
                            <p:stCondLst>
                              <p:cond delay="0"/>
                            </p:stCondLst>
                            <p:childTnLst>
                              <p:par>
                                <p:cTn id="396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3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64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65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6" fill="hold">
                      <p:stCondLst>
                        <p:cond delay="indefinite"/>
                      </p:stCondLst>
                      <p:childTnLst>
                        <p:par>
                          <p:cTn id="3967" fill="hold">
                            <p:stCondLst>
                              <p:cond delay="0"/>
                            </p:stCondLst>
                            <p:childTnLst>
                              <p:par>
                                <p:cTn id="396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9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70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71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2" fill="hold">
                      <p:stCondLst>
                        <p:cond delay="indefinite"/>
                      </p:stCondLst>
                      <p:childTnLst>
                        <p:par>
                          <p:cTn id="3973" fill="hold">
                            <p:stCondLst>
                              <p:cond delay="0"/>
                            </p:stCondLst>
                            <p:childTnLst>
                              <p:par>
                                <p:cTn id="397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5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76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77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8" fill="hold">
                      <p:stCondLst>
                        <p:cond delay="indefinite"/>
                      </p:stCondLst>
                      <p:childTnLst>
                        <p:par>
                          <p:cTn id="3979" fill="hold">
                            <p:stCondLst>
                              <p:cond delay="0"/>
                            </p:stCondLst>
                            <p:childTnLst>
                              <p:par>
                                <p:cTn id="398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1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82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83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4" fill="hold">
                      <p:stCondLst>
                        <p:cond delay="indefinite"/>
                      </p:stCondLst>
                      <p:childTnLst>
                        <p:par>
                          <p:cTn id="3985" fill="hold">
                            <p:stCondLst>
                              <p:cond delay="0"/>
                            </p:stCondLst>
                            <p:childTnLst>
                              <p:par>
                                <p:cTn id="398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7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88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89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0" fill="hold">
                      <p:stCondLst>
                        <p:cond delay="indefinite"/>
                      </p:stCondLst>
                      <p:childTnLst>
                        <p:par>
                          <p:cTn id="3991" fill="hold">
                            <p:stCondLst>
                              <p:cond delay="0"/>
                            </p:stCondLst>
                            <p:childTnLst>
                              <p:par>
                                <p:cTn id="399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3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94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95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6" fill="hold">
                      <p:stCondLst>
                        <p:cond delay="indefinite"/>
                      </p:stCondLst>
                      <p:childTnLst>
                        <p:par>
                          <p:cTn id="3997" fill="hold">
                            <p:stCondLst>
                              <p:cond delay="0"/>
                            </p:stCondLst>
                            <p:childTnLst>
                              <p:par>
                                <p:cTn id="399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9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00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01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2" fill="hold">
                      <p:stCondLst>
                        <p:cond delay="indefinite"/>
                      </p:stCondLst>
                      <p:childTnLst>
                        <p:par>
                          <p:cTn id="4003" fill="hold">
                            <p:stCondLst>
                              <p:cond delay="0"/>
                            </p:stCondLst>
                            <p:childTnLst>
                              <p:par>
                                <p:cTn id="400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5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06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07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8" fill="hold">
                      <p:stCondLst>
                        <p:cond delay="indefinite"/>
                      </p:stCondLst>
                      <p:childTnLst>
                        <p:par>
                          <p:cTn id="4009" fill="hold">
                            <p:stCondLst>
                              <p:cond delay="0"/>
                            </p:stCondLst>
                            <p:childTnLst>
                              <p:par>
                                <p:cTn id="401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1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12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13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4" fill="hold">
                      <p:stCondLst>
                        <p:cond delay="indefinite"/>
                      </p:stCondLst>
                      <p:childTnLst>
                        <p:par>
                          <p:cTn id="4015" fill="hold">
                            <p:stCondLst>
                              <p:cond delay="0"/>
                            </p:stCondLst>
                            <p:childTnLst>
                              <p:par>
                                <p:cTn id="401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7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18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19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0" fill="hold">
                      <p:stCondLst>
                        <p:cond delay="indefinite"/>
                      </p:stCondLst>
                      <p:childTnLst>
                        <p:par>
                          <p:cTn id="4021" fill="hold">
                            <p:stCondLst>
                              <p:cond delay="0"/>
                            </p:stCondLst>
                            <p:childTnLst>
                              <p:par>
                                <p:cTn id="402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3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24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25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6" fill="hold">
                      <p:stCondLst>
                        <p:cond delay="indefinite"/>
                      </p:stCondLst>
                      <p:childTnLst>
                        <p:par>
                          <p:cTn id="4027" fill="hold">
                            <p:stCondLst>
                              <p:cond delay="0"/>
                            </p:stCondLst>
                            <p:childTnLst>
                              <p:par>
                                <p:cTn id="402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9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30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31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2" fill="hold">
                      <p:stCondLst>
                        <p:cond delay="indefinite"/>
                      </p:stCondLst>
                      <p:childTnLst>
                        <p:par>
                          <p:cTn id="4033" fill="hold">
                            <p:stCondLst>
                              <p:cond delay="0"/>
                            </p:stCondLst>
                            <p:childTnLst>
                              <p:par>
                                <p:cTn id="403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5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36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37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8" fill="hold">
                      <p:stCondLst>
                        <p:cond delay="indefinite"/>
                      </p:stCondLst>
                      <p:childTnLst>
                        <p:par>
                          <p:cTn id="4039" fill="hold">
                            <p:stCondLst>
                              <p:cond delay="0"/>
                            </p:stCondLst>
                            <p:childTnLst>
                              <p:par>
                                <p:cTn id="404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1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42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43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4" fill="hold">
                      <p:stCondLst>
                        <p:cond delay="indefinite"/>
                      </p:stCondLst>
                      <p:childTnLst>
                        <p:par>
                          <p:cTn id="4045" fill="hold">
                            <p:stCondLst>
                              <p:cond delay="0"/>
                            </p:stCondLst>
                            <p:childTnLst>
                              <p:par>
                                <p:cTn id="404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7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48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49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0" fill="hold">
                      <p:stCondLst>
                        <p:cond delay="indefinite"/>
                      </p:stCondLst>
                      <p:childTnLst>
                        <p:par>
                          <p:cTn id="4051" fill="hold">
                            <p:stCondLst>
                              <p:cond delay="0"/>
                            </p:stCondLst>
                            <p:childTnLst>
                              <p:par>
                                <p:cTn id="405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3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54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55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6" fill="hold">
                      <p:stCondLst>
                        <p:cond delay="indefinite"/>
                      </p:stCondLst>
                      <p:childTnLst>
                        <p:par>
                          <p:cTn id="4057" fill="hold">
                            <p:stCondLst>
                              <p:cond delay="0"/>
                            </p:stCondLst>
                            <p:childTnLst>
                              <p:par>
                                <p:cTn id="405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9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60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61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406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63" fill="hold">
                      <p:stCondLst>
                        <p:cond delay="0"/>
                      </p:stCondLst>
                      <p:childTnLst>
                        <p:par>
                          <p:cTn id="4064" fill="hold">
                            <p:stCondLst>
                              <p:cond delay="0"/>
                            </p:stCondLst>
                            <p:childTnLst>
                              <p:par>
                                <p:cTn id="406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66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67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68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9" fill="hold">
                      <p:stCondLst>
                        <p:cond delay="indefinite"/>
                      </p:stCondLst>
                      <p:childTnLst>
                        <p:par>
                          <p:cTn id="4070" fill="hold">
                            <p:stCondLst>
                              <p:cond delay="0"/>
                            </p:stCondLst>
                            <p:childTnLst>
                              <p:par>
                                <p:cTn id="407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72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73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74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5" fill="hold">
                      <p:stCondLst>
                        <p:cond delay="indefinite"/>
                      </p:stCondLst>
                      <p:childTnLst>
                        <p:par>
                          <p:cTn id="4076" fill="hold">
                            <p:stCondLst>
                              <p:cond delay="0"/>
                            </p:stCondLst>
                            <p:childTnLst>
                              <p:par>
                                <p:cTn id="407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78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79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80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1" fill="hold">
                      <p:stCondLst>
                        <p:cond delay="indefinite"/>
                      </p:stCondLst>
                      <p:childTnLst>
                        <p:par>
                          <p:cTn id="4082" fill="hold">
                            <p:stCondLst>
                              <p:cond delay="0"/>
                            </p:stCondLst>
                            <p:childTnLst>
                              <p:par>
                                <p:cTn id="408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84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85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86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7" fill="hold">
                      <p:stCondLst>
                        <p:cond delay="indefinite"/>
                      </p:stCondLst>
                      <p:childTnLst>
                        <p:par>
                          <p:cTn id="4088" fill="hold">
                            <p:stCondLst>
                              <p:cond delay="0"/>
                            </p:stCondLst>
                            <p:childTnLst>
                              <p:par>
                                <p:cTn id="408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90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91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92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3" fill="hold">
                      <p:stCondLst>
                        <p:cond delay="indefinite"/>
                      </p:stCondLst>
                      <p:childTnLst>
                        <p:par>
                          <p:cTn id="4094" fill="hold">
                            <p:stCondLst>
                              <p:cond delay="0"/>
                            </p:stCondLst>
                            <p:childTnLst>
                              <p:par>
                                <p:cTn id="409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96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97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98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9" fill="hold">
                      <p:stCondLst>
                        <p:cond delay="indefinite"/>
                      </p:stCondLst>
                      <p:childTnLst>
                        <p:par>
                          <p:cTn id="4100" fill="hold">
                            <p:stCondLst>
                              <p:cond delay="0"/>
                            </p:stCondLst>
                            <p:childTnLst>
                              <p:par>
                                <p:cTn id="410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02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03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04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5" fill="hold">
                      <p:stCondLst>
                        <p:cond delay="indefinite"/>
                      </p:stCondLst>
                      <p:childTnLst>
                        <p:par>
                          <p:cTn id="4106" fill="hold">
                            <p:stCondLst>
                              <p:cond delay="0"/>
                            </p:stCondLst>
                            <p:childTnLst>
                              <p:par>
                                <p:cTn id="410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8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09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10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1" fill="hold">
                      <p:stCondLst>
                        <p:cond delay="indefinite"/>
                      </p:stCondLst>
                      <p:childTnLst>
                        <p:par>
                          <p:cTn id="4112" fill="hold">
                            <p:stCondLst>
                              <p:cond delay="0"/>
                            </p:stCondLst>
                            <p:childTnLst>
                              <p:par>
                                <p:cTn id="411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4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15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16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7" fill="hold">
                      <p:stCondLst>
                        <p:cond delay="indefinite"/>
                      </p:stCondLst>
                      <p:childTnLst>
                        <p:par>
                          <p:cTn id="4118" fill="hold">
                            <p:stCondLst>
                              <p:cond delay="0"/>
                            </p:stCondLst>
                            <p:childTnLst>
                              <p:par>
                                <p:cTn id="41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0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21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22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3" fill="hold">
                      <p:stCondLst>
                        <p:cond delay="indefinite"/>
                      </p:stCondLst>
                      <p:childTnLst>
                        <p:par>
                          <p:cTn id="4124" fill="hold">
                            <p:stCondLst>
                              <p:cond delay="0"/>
                            </p:stCondLst>
                            <p:childTnLst>
                              <p:par>
                                <p:cTn id="412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6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27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28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9" fill="hold">
                      <p:stCondLst>
                        <p:cond delay="indefinite"/>
                      </p:stCondLst>
                      <p:childTnLst>
                        <p:par>
                          <p:cTn id="4130" fill="hold">
                            <p:stCondLst>
                              <p:cond delay="0"/>
                            </p:stCondLst>
                            <p:childTnLst>
                              <p:par>
                                <p:cTn id="413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2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33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34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5" fill="hold">
                      <p:stCondLst>
                        <p:cond delay="indefinite"/>
                      </p:stCondLst>
                      <p:childTnLst>
                        <p:par>
                          <p:cTn id="4136" fill="hold">
                            <p:stCondLst>
                              <p:cond delay="0"/>
                            </p:stCondLst>
                            <p:childTnLst>
                              <p:par>
                                <p:cTn id="413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8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39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40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1" fill="hold">
                      <p:stCondLst>
                        <p:cond delay="indefinite"/>
                      </p:stCondLst>
                      <p:childTnLst>
                        <p:par>
                          <p:cTn id="4142" fill="hold">
                            <p:stCondLst>
                              <p:cond delay="0"/>
                            </p:stCondLst>
                            <p:childTnLst>
                              <p:par>
                                <p:cTn id="414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4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45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46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7" fill="hold">
                      <p:stCondLst>
                        <p:cond delay="indefinite"/>
                      </p:stCondLst>
                      <p:childTnLst>
                        <p:par>
                          <p:cTn id="4148" fill="hold">
                            <p:stCondLst>
                              <p:cond delay="0"/>
                            </p:stCondLst>
                            <p:childTnLst>
                              <p:par>
                                <p:cTn id="414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0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51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52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3" fill="hold">
                      <p:stCondLst>
                        <p:cond delay="indefinite"/>
                      </p:stCondLst>
                      <p:childTnLst>
                        <p:par>
                          <p:cTn id="4154" fill="hold">
                            <p:stCondLst>
                              <p:cond delay="0"/>
                            </p:stCondLst>
                            <p:childTnLst>
                              <p:par>
                                <p:cTn id="415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6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57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58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9" fill="hold">
                      <p:stCondLst>
                        <p:cond delay="indefinite"/>
                      </p:stCondLst>
                      <p:childTnLst>
                        <p:par>
                          <p:cTn id="4160" fill="hold">
                            <p:stCondLst>
                              <p:cond delay="0"/>
                            </p:stCondLst>
                            <p:childTnLst>
                              <p:par>
                                <p:cTn id="416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2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63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64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65" fill="hold">
                      <p:stCondLst>
                        <p:cond delay="indefinite"/>
                      </p:stCondLst>
                      <p:childTnLst>
                        <p:par>
                          <p:cTn id="4166" fill="hold">
                            <p:stCondLst>
                              <p:cond delay="0"/>
                            </p:stCondLst>
                            <p:childTnLst>
                              <p:par>
                                <p:cTn id="416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8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69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70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1" fill="hold">
                      <p:stCondLst>
                        <p:cond delay="indefinite"/>
                      </p:stCondLst>
                      <p:childTnLst>
                        <p:par>
                          <p:cTn id="4172" fill="hold">
                            <p:stCondLst>
                              <p:cond delay="0"/>
                            </p:stCondLst>
                            <p:childTnLst>
                              <p:par>
                                <p:cTn id="417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4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75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76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7" fill="hold">
                      <p:stCondLst>
                        <p:cond delay="indefinite"/>
                      </p:stCondLst>
                      <p:childTnLst>
                        <p:par>
                          <p:cTn id="4178" fill="hold">
                            <p:stCondLst>
                              <p:cond delay="0"/>
                            </p:stCondLst>
                            <p:childTnLst>
                              <p:par>
                                <p:cTn id="417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0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81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82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3" fill="hold">
                      <p:stCondLst>
                        <p:cond delay="indefinite"/>
                      </p:stCondLst>
                      <p:childTnLst>
                        <p:par>
                          <p:cTn id="4184" fill="hold">
                            <p:stCondLst>
                              <p:cond delay="0"/>
                            </p:stCondLst>
                            <p:childTnLst>
                              <p:par>
                                <p:cTn id="418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6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87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88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9" fill="hold">
                      <p:stCondLst>
                        <p:cond delay="indefinite"/>
                      </p:stCondLst>
                      <p:childTnLst>
                        <p:par>
                          <p:cTn id="4190" fill="hold">
                            <p:stCondLst>
                              <p:cond delay="0"/>
                            </p:stCondLst>
                            <p:childTnLst>
                              <p:par>
                                <p:cTn id="419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2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93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94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5" fill="hold">
                      <p:stCondLst>
                        <p:cond delay="indefinite"/>
                      </p:stCondLst>
                      <p:childTnLst>
                        <p:par>
                          <p:cTn id="4196" fill="hold">
                            <p:stCondLst>
                              <p:cond delay="0"/>
                            </p:stCondLst>
                            <p:childTnLst>
                              <p:par>
                                <p:cTn id="419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8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99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00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01" fill="hold">
                      <p:stCondLst>
                        <p:cond delay="indefinite"/>
                      </p:stCondLst>
                      <p:childTnLst>
                        <p:par>
                          <p:cTn id="4202" fill="hold">
                            <p:stCondLst>
                              <p:cond delay="0"/>
                            </p:stCondLst>
                            <p:childTnLst>
                              <p:par>
                                <p:cTn id="420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4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05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06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420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08" fill="hold">
                      <p:stCondLst>
                        <p:cond delay="0"/>
                      </p:stCondLst>
                      <p:childTnLst>
                        <p:par>
                          <p:cTn id="4209" fill="hold">
                            <p:stCondLst>
                              <p:cond delay="0"/>
                            </p:stCondLst>
                            <p:childTnLst>
                              <p:par>
                                <p:cTn id="421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11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12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13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4" fill="hold">
                      <p:stCondLst>
                        <p:cond delay="indefinite"/>
                      </p:stCondLst>
                      <p:childTnLst>
                        <p:par>
                          <p:cTn id="4215" fill="hold">
                            <p:stCondLst>
                              <p:cond delay="0"/>
                            </p:stCondLst>
                            <p:childTnLst>
                              <p:par>
                                <p:cTn id="421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17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18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19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0" fill="hold">
                      <p:stCondLst>
                        <p:cond delay="indefinite"/>
                      </p:stCondLst>
                      <p:childTnLst>
                        <p:par>
                          <p:cTn id="4221" fill="hold">
                            <p:stCondLst>
                              <p:cond delay="0"/>
                            </p:stCondLst>
                            <p:childTnLst>
                              <p:par>
                                <p:cTn id="422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23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24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25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6" fill="hold">
                      <p:stCondLst>
                        <p:cond delay="indefinite"/>
                      </p:stCondLst>
                      <p:childTnLst>
                        <p:par>
                          <p:cTn id="4227" fill="hold">
                            <p:stCondLst>
                              <p:cond delay="0"/>
                            </p:stCondLst>
                            <p:childTnLst>
                              <p:par>
                                <p:cTn id="422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29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30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31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2" fill="hold">
                      <p:stCondLst>
                        <p:cond delay="indefinite"/>
                      </p:stCondLst>
                      <p:childTnLst>
                        <p:par>
                          <p:cTn id="4233" fill="hold">
                            <p:stCondLst>
                              <p:cond delay="0"/>
                            </p:stCondLst>
                            <p:childTnLst>
                              <p:par>
                                <p:cTn id="423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35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36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37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8" fill="hold">
                      <p:stCondLst>
                        <p:cond delay="indefinite"/>
                      </p:stCondLst>
                      <p:childTnLst>
                        <p:par>
                          <p:cTn id="4239" fill="hold">
                            <p:stCondLst>
                              <p:cond delay="0"/>
                            </p:stCondLst>
                            <p:childTnLst>
                              <p:par>
                                <p:cTn id="424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41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42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43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4" fill="hold">
                      <p:stCondLst>
                        <p:cond delay="indefinite"/>
                      </p:stCondLst>
                      <p:childTnLst>
                        <p:par>
                          <p:cTn id="4245" fill="hold">
                            <p:stCondLst>
                              <p:cond delay="0"/>
                            </p:stCondLst>
                            <p:childTnLst>
                              <p:par>
                                <p:cTn id="424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47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48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49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50" fill="hold">
                      <p:stCondLst>
                        <p:cond delay="indefinite"/>
                      </p:stCondLst>
                      <p:childTnLst>
                        <p:par>
                          <p:cTn id="4251" fill="hold">
                            <p:stCondLst>
                              <p:cond delay="0"/>
                            </p:stCondLst>
                            <p:childTnLst>
                              <p:par>
                                <p:cTn id="425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3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54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55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56" fill="hold">
                      <p:stCondLst>
                        <p:cond delay="indefinite"/>
                      </p:stCondLst>
                      <p:childTnLst>
                        <p:par>
                          <p:cTn id="4257" fill="hold">
                            <p:stCondLst>
                              <p:cond delay="0"/>
                            </p:stCondLst>
                            <p:childTnLst>
                              <p:par>
                                <p:cTn id="425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9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60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61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62" fill="hold">
                      <p:stCondLst>
                        <p:cond delay="indefinite"/>
                      </p:stCondLst>
                      <p:childTnLst>
                        <p:par>
                          <p:cTn id="4263" fill="hold">
                            <p:stCondLst>
                              <p:cond delay="0"/>
                            </p:stCondLst>
                            <p:childTnLst>
                              <p:par>
                                <p:cTn id="426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5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66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67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68" fill="hold">
                      <p:stCondLst>
                        <p:cond delay="indefinite"/>
                      </p:stCondLst>
                      <p:childTnLst>
                        <p:par>
                          <p:cTn id="4269" fill="hold">
                            <p:stCondLst>
                              <p:cond delay="0"/>
                            </p:stCondLst>
                            <p:childTnLst>
                              <p:par>
                                <p:cTn id="427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1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72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73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4" fill="hold">
                      <p:stCondLst>
                        <p:cond delay="indefinite"/>
                      </p:stCondLst>
                      <p:childTnLst>
                        <p:par>
                          <p:cTn id="4275" fill="hold">
                            <p:stCondLst>
                              <p:cond delay="0"/>
                            </p:stCondLst>
                            <p:childTnLst>
                              <p:par>
                                <p:cTn id="427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7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78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79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80" fill="hold">
                      <p:stCondLst>
                        <p:cond delay="indefinite"/>
                      </p:stCondLst>
                      <p:childTnLst>
                        <p:par>
                          <p:cTn id="4281" fill="hold">
                            <p:stCondLst>
                              <p:cond delay="0"/>
                            </p:stCondLst>
                            <p:childTnLst>
                              <p:par>
                                <p:cTn id="428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3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84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85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86" fill="hold">
                      <p:stCondLst>
                        <p:cond delay="indefinite"/>
                      </p:stCondLst>
                      <p:childTnLst>
                        <p:par>
                          <p:cTn id="4287" fill="hold">
                            <p:stCondLst>
                              <p:cond delay="0"/>
                            </p:stCondLst>
                            <p:childTnLst>
                              <p:par>
                                <p:cTn id="428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9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90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91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2" fill="hold">
                      <p:stCondLst>
                        <p:cond delay="indefinite"/>
                      </p:stCondLst>
                      <p:childTnLst>
                        <p:par>
                          <p:cTn id="4293" fill="hold">
                            <p:stCondLst>
                              <p:cond delay="0"/>
                            </p:stCondLst>
                            <p:childTnLst>
                              <p:par>
                                <p:cTn id="429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5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96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97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8" fill="hold">
                      <p:stCondLst>
                        <p:cond delay="indefinite"/>
                      </p:stCondLst>
                      <p:childTnLst>
                        <p:par>
                          <p:cTn id="4299" fill="hold">
                            <p:stCondLst>
                              <p:cond delay="0"/>
                            </p:stCondLst>
                            <p:childTnLst>
                              <p:par>
                                <p:cTn id="430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1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02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03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04" fill="hold">
                      <p:stCondLst>
                        <p:cond delay="indefinite"/>
                      </p:stCondLst>
                      <p:childTnLst>
                        <p:par>
                          <p:cTn id="4305" fill="hold">
                            <p:stCondLst>
                              <p:cond delay="0"/>
                            </p:stCondLst>
                            <p:childTnLst>
                              <p:par>
                                <p:cTn id="430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7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08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09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0" fill="hold">
                      <p:stCondLst>
                        <p:cond delay="indefinite"/>
                      </p:stCondLst>
                      <p:childTnLst>
                        <p:par>
                          <p:cTn id="4311" fill="hold">
                            <p:stCondLst>
                              <p:cond delay="0"/>
                            </p:stCondLst>
                            <p:childTnLst>
                              <p:par>
                                <p:cTn id="43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3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14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15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6" fill="hold">
                      <p:stCondLst>
                        <p:cond delay="indefinite"/>
                      </p:stCondLst>
                      <p:childTnLst>
                        <p:par>
                          <p:cTn id="4317" fill="hold">
                            <p:stCondLst>
                              <p:cond delay="0"/>
                            </p:stCondLst>
                            <p:childTnLst>
                              <p:par>
                                <p:cTn id="431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9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20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21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22" fill="hold">
                      <p:stCondLst>
                        <p:cond delay="indefinite"/>
                      </p:stCondLst>
                      <p:childTnLst>
                        <p:par>
                          <p:cTn id="4323" fill="hold">
                            <p:stCondLst>
                              <p:cond delay="0"/>
                            </p:stCondLst>
                            <p:childTnLst>
                              <p:par>
                                <p:cTn id="432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5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26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27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28" fill="hold">
                      <p:stCondLst>
                        <p:cond delay="indefinite"/>
                      </p:stCondLst>
                      <p:childTnLst>
                        <p:par>
                          <p:cTn id="4329" fill="hold">
                            <p:stCondLst>
                              <p:cond delay="0"/>
                            </p:stCondLst>
                            <p:childTnLst>
                              <p:par>
                                <p:cTn id="433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1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32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33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4" fill="hold">
                      <p:stCondLst>
                        <p:cond delay="indefinite"/>
                      </p:stCondLst>
                      <p:childTnLst>
                        <p:par>
                          <p:cTn id="4335" fill="hold">
                            <p:stCondLst>
                              <p:cond delay="0"/>
                            </p:stCondLst>
                            <p:childTnLst>
                              <p:par>
                                <p:cTn id="433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7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38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39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0" fill="hold">
                      <p:stCondLst>
                        <p:cond delay="indefinite"/>
                      </p:stCondLst>
                      <p:childTnLst>
                        <p:par>
                          <p:cTn id="4341" fill="hold">
                            <p:stCondLst>
                              <p:cond delay="0"/>
                            </p:stCondLst>
                            <p:childTnLst>
                              <p:par>
                                <p:cTn id="434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3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44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45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6" fill="hold">
                      <p:stCondLst>
                        <p:cond delay="indefinite"/>
                      </p:stCondLst>
                      <p:childTnLst>
                        <p:par>
                          <p:cTn id="4347" fill="hold">
                            <p:stCondLst>
                              <p:cond delay="0"/>
                            </p:stCondLst>
                            <p:childTnLst>
                              <p:par>
                                <p:cTn id="434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9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50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51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435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3" fill="hold">
                      <p:stCondLst>
                        <p:cond delay="0"/>
                      </p:stCondLst>
                      <p:childTnLst>
                        <p:par>
                          <p:cTn id="4354" fill="hold">
                            <p:stCondLst>
                              <p:cond delay="0"/>
                            </p:stCondLst>
                            <p:childTnLst>
                              <p:par>
                                <p:cTn id="435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56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57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58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9" fill="hold">
                      <p:stCondLst>
                        <p:cond delay="indefinite"/>
                      </p:stCondLst>
                      <p:childTnLst>
                        <p:par>
                          <p:cTn id="4360" fill="hold">
                            <p:stCondLst>
                              <p:cond delay="0"/>
                            </p:stCondLst>
                            <p:childTnLst>
                              <p:par>
                                <p:cTn id="436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62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63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64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65" fill="hold">
                      <p:stCondLst>
                        <p:cond delay="indefinite"/>
                      </p:stCondLst>
                      <p:childTnLst>
                        <p:par>
                          <p:cTn id="4366" fill="hold">
                            <p:stCondLst>
                              <p:cond delay="0"/>
                            </p:stCondLst>
                            <p:childTnLst>
                              <p:par>
                                <p:cTn id="436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68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69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70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1" fill="hold">
                      <p:stCondLst>
                        <p:cond delay="indefinite"/>
                      </p:stCondLst>
                      <p:childTnLst>
                        <p:par>
                          <p:cTn id="4372" fill="hold">
                            <p:stCondLst>
                              <p:cond delay="0"/>
                            </p:stCondLst>
                            <p:childTnLst>
                              <p:par>
                                <p:cTn id="437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74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75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76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7" fill="hold">
                      <p:stCondLst>
                        <p:cond delay="indefinite"/>
                      </p:stCondLst>
                      <p:childTnLst>
                        <p:par>
                          <p:cTn id="4378" fill="hold">
                            <p:stCondLst>
                              <p:cond delay="0"/>
                            </p:stCondLst>
                            <p:childTnLst>
                              <p:par>
                                <p:cTn id="437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80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81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82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83" fill="hold">
                      <p:stCondLst>
                        <p:cond delay="indefinite"/>
                      </p:stCondLst>
                      <p:childTnLst>
                        <p:par>
                          <p:cTn id="4384" fill="hold">
                            <p:stCondLst>
                              <p:cond delay="0"/>
                            </p:stCondLst>
                            <p:childTnLst>
                              <p:par>
                                <p:cTn id="438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86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87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88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89" fill="hold">
                      <p:stCondLst>
                        <p:cond delay="indefinite"/>
                      </p:stCondLst>
                      <p:childTnLst>
                        <p:par>
                          <p:cTn id="4390" fill="hold">
                            <p:stCondLst>
                              <p:cond delay="0"/>
                            </p:stCondLst>
                            <p:childTnLst>
                              <p:par>
                                <p:cTn id="439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92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93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94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5" fill="hold">
                      <p:stCondLst>
                        <p:cond delay="indefinite"/>
                      </p:stCondLst>
                      <p:childTnLst>
                        <p:par>
                          <p:cTn id="4396" fill="hold">
                            <p:stCondLst>
                              <p:cond delay="0"/>
                            </p:stCondLst>
                            <p:childTnLst>
                              <p:par>
                                <p:cTn id="439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8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99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00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01" fill="hold">
                      <p:stCondLst>
                        <p:cond delay="indefinite"/>
                      </p:stCondLst>
                      <p:childTnLst>
                        <p:par>
                          <p:cTn id="4402" fill="hold">
                            <p:stCondLst>
                              <p:cond delay="0"/>
                            </p:stCondLst>
                            <p:childTnLst>
                              <p:par>
                                <p:cTn id="440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4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05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06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07" fill="hold">
                      <p:stCondLst>
                        <p:cond delay="indefinite"/>
                      </p:stCondLst>
                      <p:childTnLst>
                        <p:par>
                          <p:cTn id="4408" fill="hold">
                            <p:stCondLst>
                              <p:cond delay="0"/>
                            </p:stCondLst>
                            <p:childTnLst>
                              <p:par>
                                <p:cTn id="440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0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11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12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3" fill="hold">
                      <p:stCondLst>
                        <p:cond delay="indefinite"/>
                      </p:stCondLst>
                      <p:childTnLst>
                        <p:par>
                          <p:cTn id="4414" fill="hold">
                            <p:stCondLst>
                              <p:cond delay="0"/>
                            </p:stCondLst>
                            <p:childTnLst>
                              <p:par>
                                <p:cTn id="441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6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17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18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9" fill="hold">
                      <p:stCondLst>
                        <p:cond delay="indefinite"/>
                      </p:stCondLst>
                      <p:childTnLst>
                        <p:par>
                          <p:cTn id="4420" fill="hold">
                            <p:stCondLst>
                              <p:cond delay="0"/>
                            </p:stCondLst>
                            <p:childTnLst>
                              <p:par>
                                <p:cTn id="442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2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23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24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5" fill="hold">
                      <p:stCondLst>
                        <p:cond delay="indefinite"/>
                      </p:stCondLst>
                      <p:childTnLst>
                        <p:par>
                          <p:cTn id="4426" fill="hold">
                            <p:stCondLst>
                              <p:cond delay="0"/>
                            </p:stCondLst>
                            <p:childTnLst>
                              <p:par>
                                <p:cTn id="442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8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29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30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1" fill="hold">
                      <p:stCondLst>
                        <p:cond delay="indefinite"/>
                      </p:stCondLst>
                      <p:childTnLst>
                        <p:par>
                          <p:cTn id="4432" fill="hold">
                            <p:stCondLst>
                              <p:cond delay="0"/>
                            </p:stCondLst>
                            <p:childTnLst>
                              <p:par>
                                <p:cTn id="443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4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35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36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7" fill="hold">
                      <p:stCondLst>
                        <p:cond delay="indefinite"/>
                      </p:stCondLst>
                      <p:childTnLst>
                        <p:par>
                          <p:cTn id="4438" fill="hold">
                            <p:stCondLst>
                              <p:cond delay="0"/>
                            </p:stCondLst>
                            <p:childTnLst>
                              <p:par>
                                <p:cTn id="443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0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41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42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43" fill="hold">
                      <p:stCondLst>
                        <p:cond delay="indefinite"/>
                      </p:stCondLst>
                      <p:childTnLst>
                        <p:par>
                          <p:cTn id="4444" fill="hold">
                            <p:stCondLst>
                              <p:cond delay="0"/>
                            </p:stCondLst>
                            <p:childTnLst>
                              <p:par>
                                <p:cTn id="444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6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47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48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49" fill="hold">
                      <p:stCondLst>
                        <p:cond delay="indefinite"/>
                      </p:stCondLst>
                      <p:childTnLst>
                        <p:par>
                          <p:cTn id="4450" fill="hold">
                            <p:stCondLst>
                              <p:cond delay="0"/>
                            </p:stCondLst>
                            <p:childTnLst>
                              <p:par>
                                <p:cTn id="445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2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53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54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55" fill="hold">
                      <p:stCondLst>
                        <p:cond delay="indefinite"/>
                      </p:stCondLst>
                      <p:childTnLst>
                        <p:par>
                          <p:cTn id="4456" fill="hold">
                            <p:stCondLst>
                              <p:cond delay="0"/>
                            </p:stCondLst>
                            <p:childTnLst>
                              <p:par>
                                <p:cTn id="445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8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59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60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61" fill="hold">
                      <p:stCondLst>
                        <p:cond delay="indefinite"/>
                      </p:stCondLst>
                      <p:childTnLst>
                        <p:par>
                          <p:cTn id="4462" fill="hold">
                            <p:stCondLst>
                              <p:cond delay="0"/>
                            </p:stCondLst>
                            <p:childTnLst>
                              <p:par>
                                <p:cTn id="446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4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65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66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67" fill="hold">
                      <p:stCondLst>
                        <p:cond delay="indefinite"/>
                      </p:stCondLst>
                      <p:childTnLst>
                        <p:par>
                          <p:cTn id="4468" fill="hold">
                            <p:stCondLst>
                              <p:cond delay="0"/>
                            </p:stCondLst>
                            <p:childTnLst>
                              <p:par>
                                <p:cTn id="446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0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71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72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3" fill="hold">
                      <p:stCondLst>
                        <p:cond delay="indefinite"/>
                      </p:stCondLst>
                      <p:childTnLst>
                        <p:par>
                          <p:cTn id="4474" fill="hold">
                            <p:stCondLst>
                              <p:cond delay="0"/>
                            </p:stCondLst>
                            <p:childTnLst>
                              <p:par>
                                <p:cTn id="447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6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77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78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9" fill="hold">
                      <p:stCondLst>
                        <p:cond delay="indefinite"/>
                      </p:stCondLst>
                      <p:childTnLst>
                        <p:par>
                          <p:cTn id="4480" fill="hold">
                            <p:stCondLst>
                              <p:cond delay="0"/>
                            </p:stCondLst>
                            <p:childTnLst>
                              <p:par>
                                <p:cTn id="448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2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83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84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85" fill="hold">
                      <p:stCondLst>
                        <p:cond delay="indefinite"/>
                      </p:stCondLst>
                      <p:childTnLst>
                        <p:par>
                          <p:cTn id="4486" fill="hold">
                            <p:stCondLst>
                              <p:cond delay="0"/>
                            </p:stCondLst>
                            <p:childTnLst>
                              <p:par>
                                <p:cTn id="448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8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89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90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1" fill="hold">
                      <p:stCondLst>
                        <p:cond delay="indefinite"/>
                      </p:stCondLst>
                      <p:childTnLst>
                        <p:par>
                          <p:cTn id="4492" fill="hold">
                            <p:stCondLst>
                              <p:cond delay="0"/>
                            </p:stCondLst>
                            <p:childTnLst>
                              <p:par>
                                <p:cTn id="449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4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95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96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449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98" fill="hold">
                      <p:stCondLst>
                        <p:cond delay="0"/>
                      </p:stCondLst>
                      <p:childTnLst>
                        <p:par>
                          <p:cTn id="4499" fill="hold">
                            <p:stCondLst>
                              <p:cond delay="0"/>
                            </p:stCondLst>
                            <p:childTnLst>
                              <p:par>
                                <p:cTn id="450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01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02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03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4" fill="hold">
                      <p:stCondLst>
                        <p:cond delay="indefinite"/>
                      </p:stCondLst>
                      <p:childTnLst>
                        <p:par>
                          <p:cTn id="4505" fill="hold">
                            <p:stCondLst>
                              <p:cond delay="0"/>
                            </p:stCondLst>
                            <p:childTnLst>
                              <p:par>
                                <p:cTn id="450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07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08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09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0" fill="hold">
                      <p:stCondLst>
                        <p:cond delay="indefinite"/>
                      </p:stCondLst>
                      <p:childTnLst>
                        <p:par>
                          <p:cTn id="4511" fill="hold">
                            <p:stCondLst>
                              <p:cond delay="0"/>
                            </p:stCondLst>
                            <p:childTnLst>
                              <p:par>
                                <p:cTn id="451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13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14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15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6" fill="hold">
                      <p:stCondLst>
                        <p:cond delay="indefinite"/>
                      </p:stCondLst>
                      <p:childTnLst>
                        <p:par>
                          <p:cTn id="4517" fill="hold">
                            <p:stCondLst>
                              <p:cond delay="0"/>
                            </p:stCondLst>
                            <p:childTnLst>
                              <p:par>
                                <p:cTn id="451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19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20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21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22" fill="hold">
                      <p:stCondLst>
                        <p:cond delay="indefinite"/>
                      </p:stCondLst>
                      <p:childTnLst>
                        <p:par>
                          <p:cTn id="4523" fill="hold">
                            <p:stCondLst>
                              <p:cond delay="0"/>
                            </p:stCondLst>
                            <p:childTnLst>
                              <p:par>
                                <p:cTn id="452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25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26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27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28" fill="hold">
                      <p:stCondLst>
                        <p:cond delay="indefinite"/>
                      </p:stCondLst>
                      <p:childTnLst>
                        <p:par>
                          <p:cTn id="4529" fill="hold">
                            <p:stCondLst>
                              <p:cond delay="0"/>
                            </p:stCondLst>
                            <p:childTnLst>
                              <p:par>
                                <p:cTn id="453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31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32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33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4" fill="hold">
                      <p:stCondLst>
                        <p:cond delay="indefinite"/>
                      </p:stCondLst>
                      <p:childTnLst>
                        <p:par>
                          <p:cTn id="4535" fill="hold">
                            <p:stCondLst>
                              <p:cond delay="0"/>
                            </p:stCondLst>
                            <p:childTnLst>
                              <p:par>
                                <p:cTn id="453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37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38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39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40" fill="hold">
                      <p:stCondLst>
                        <p:cond delay="indefinite"/>
                      </p:stCondLst>
                      <p:childTnLst>
                        <p:par>
                          <p:cTn id="4541" fill="hold">
                            <p:stCondLst>
                              <p:cond delay="0"/>
                            </p:stCondLst>
                            <p:childTnLst>
                              <p:par>
                                <p:cTn id="454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3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44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45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46" fill="hold">
                      <p:stCondLst>
                        <p:cond delay="indefinite"/>
                      </p:stCondLst>
                      <p:childTnLst>
                        <p:par>
                          <p:cTn id="4547" fill="hold">
                            <p:stCondLst>
                              <p:cond delay="0"/>
                            </p:stCondLst>
                            <p:childTnLst>
                              <p:par>
                                <p:cTn id="454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9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50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51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52" fill="hold">
                      <p:stCondLst>
                        <p:cond delay="indefinite"/>
                      </p:stCondLst>
                      <p:childTnLst>
                        <p:par>
                          <p:cTn id="4553" fill="hold">
                            <p:stCondLst>
                              <p:cond delay="0"/>
                            </p:stCondLst>
                            <p:childTnLst>
                              <p:par>
                                <p:cTn id="455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5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56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57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58" fill="hold">
                      <p:stCondLst>
                        <p:cond delay="indefinite"/>
                      </p:stCondLst>
                      <p:childTnLst>
                        <p:par>
                          <p:cTn id="4559" fill="hold">
                            <p:stCondLst>
                              <p:cond delay="0"/>
                            </p:stCondLst>
                            <p:childTnLst>
                              <p:par>
                                <p:cTn id="456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1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62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63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64" fill="hold">
                      <p:stCondLst>
                        <p:cond delay="indefinite"/>
                      </p:stCondLst>
                      <p:childTnLst>
                        <p:par>
                          <p:cTn id="4565" fill="hold">
                            <p:stCondLst>
                              <p:cond delay="0"/>
                            </p:stCondLst>
                            <p:childTnLst>
                              <p:par>
                                <p:cTn id="456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7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68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69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0" fill="hold">
                      <p:stCondLst>
                        <p:cond delay="indefinite"/>
                      </p:stCondLst>
                      <p:childTnLst>
                        <p:par>
                          <p:cTn id="4571" fill="hold">
                            <p:stCondLst>
                              <p:cond delay="0"/>
                            </p:stCondLst>
                            <p:childTnLst>
                              <p:par>
                                <p:cTn id="457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3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74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75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6" fill="hold">
                      <p:stCondLst>
                        <p:cond delay="indefinite"/>
                      </p:stCondLst>
                      <p:childTnLst>
                        <p:par>
                          <p:cTn id="4577" fill="hold">
                            <p:stCondLst>
                              <p:cond delay="0"/>
                            </p:stCondLst>
                            <p:childTnLst>
                              <p:par>
                                <p:cTn id="457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9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80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81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2" fill="hold">
                      <p:stCondLst>
                        <p:cond delay="indefinite"/>
                      </p:stCondLst>
                      <p:childTnLst>
                        <p:par>
                          <p:cTn id="4583" fill="hold">
                            <p:stCondLst>
                              <p:cond delay="0"/>
                            </p:stCondLst>
                            <p:childTnLst>
                              <p:par>
                                <p:cTn id="458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5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86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87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8" fill="hold">
                      <p:stCondLst>
                        <p:cond delay="indefinite"/>
                      </p:stCondLst>
                      <p:childTnLst>
                        <p:par>
                          <p:cTn id="4589" fill="hold">
                            <p:stCondLst>
                              <p:cond delay="0"/>
                            </p:stCondLst>
                            <p:childTnLst>
                              <p:par>
                                <p:cTn id="459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1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92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93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4" fill="hold">
                      <p:stCondLst>
                        <p:cond delay="indefinite"/>
                      </p:stCondLst>
                      <p:childTnLst>
                        <p:par>
                          <p:cTn id="4595" fill="hold">
                            <p:stCondLst>
                              <p:cond delay="0"/>
                            </p:stCondLst>
                            <p:childTnLst>
                              <p:par>
                                <p:cTn id="459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7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98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99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00" fill="hold">
                      <p:stCondLst>
                        <p:cond delay="indefinite"/>
                      </p:stCondLst>
                      <p:childTnLst>
                        <p:par>
                          <p:cTn id="4601" fill="hold">
                            <p:stCondLst>
                              <p:cond delay="0"/>
                            </p:stCondLst>
                            <p:childTnLst>
                              <p:par>
                                <p:cTn id="460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3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04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05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06" fill="hold">
                      <p:stCondLst>
                        <p:cond delay="indefinite"/>
                      </p:stCondLst>
                      <p:childTnLst>
                        <p:par>
                          <p:cTn id="4607" fill="hold">
                            <p:stCondLst>
                              <p:cond delay="0"/>
                            </p:stCondLst>
                            <p:childTnLst>
                              <p:par>
                                <p:cTn id="460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9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10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11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2" fill="hold">
                      <p:stCondLst>
                        <p:cond delay="indefinite"/>
                      </p:stCondLst>
                      <p:childTnLst>
                        <p:par>
                          <p:cTn id="4613" fill="hold">
                            <p:stCondLst>
                              <p:cond delay="0"/>
                            </p:stCondLst>
                            <p:childTnLst>
                              <p:par>
                                <p:cTn id="461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5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16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17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8" fill="hold">
                      <p:stCondLst>
                        <p:cond delay="indefinite"/>
                      </p:stCondLst>
                      <p:childTnLst>
                        <p:par>
                          <p:cTn id="4619" fill="hold">
                            <p:stCondLst>
                              <p:cond delay="0"/>
                            </p:stCondLst>
                            <p:childTnLst>
                              <p:par>
                                <p:cTn id="462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1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22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23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4" fill="hold">
                      <p:stCondLst>
                        <p:cond delay="indefinite"/>
                      </p:stCondLst>
                      <p:childTnLst>
                        <p:par>
                          <p:cTn id="4625" fill="hold">
                            <p:stCondLst>
                              <p:cond delay="0"/>
                            </p:stCondLst>
                            <p:childTnLst>
                              <p:par>
                                <p:cTn id="462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7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28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29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0" fill="hold">
                      <p:stCondLst>
                        <p:cond delay="indefinite"/>
                      </p:stCondLst>
                      <p:childTnLst>
                        <p:par>
                          <p:cTn id="4631" fill="hold">
                            <p:stCondLst>
                              <p:cond delay="0"/>
                            </p:stCondLst>
                            <p:childTnLst>
                              <p:par>
                                <p:cTn id="463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3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34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35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6" fill="hold">
                      <p:stCondLst>
                        <p:cond delay="indefinite"/>
                      </p:stCondLst>
                      <p:childTnLst>
                        <p:par>
                          <p:cTn id="4637" fill="hold">
                            <p:stCondLst>
                              <p:cond delay="0"/>
                            </p:stCondLst>
                            <p:childTnLst>
                              <p:par>
                                <p:cTn id="463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9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40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41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464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43" fill="hold">
                      <p:stCondLst>
                        <p:cond delay="0"/>
                      </p:stCondLst>
                      <p:childTnLst>
                        <p:par>
                          <p:cTn id="4644" fill="hold">
                            <p:stCondLst>
                              <p:cond delay="0"/>
                            </p:stCondLst>
                            <p:childTnLst>
                              <p:par>
                                <p:cTn id="464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46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47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48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49" fill="hold">
                      <p:stCondLst>
                        <p:cond delay="indefinite"/>
                      </p:stCondLst>
                      <p:childTnLst>
                        <p:par>
                          <p:cTn id="4650" fill="hold">
                            <p:stCondLst>
                              <p:cond delay="0"/>
                            </p:stCondLst>
                            <p:childTnLst>
                              <p:par>
                                <p:cTn id="465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52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53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54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55" fill="hold">
                      <p:stCondLst>
                        <p:cond delay="indefinite"/>
                      </p:stCondLst>
                      <p:childTnLst>
                        <p:par>
                          <p:cTn id="4656" fill="hold">
                            <p:stCondLst>
                              <p:cond delay="0"/>
                            </p:stCondLst>
                            <p:childTnLst>
                              <p:par>
                                <p:cTn id="465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58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59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60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61" fill="hold">
                      <p:stCondLst>
                        <p:cond delay="indefinite"/>
                      </p:stCondLst>
                      <p:childTnLst>
                        <p:par>
                          <p:cTn id="4662" fill="hold">
                            <p:stCondLst>
                              <p:cond delay="0"/>
                            </p:stCondLst>
                            <p:childTnLst>
                              <p:par>
                                <p:cTn id="466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64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65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66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67" fill="hold">
                      <p:stCondLst>
                        <p:cond delay="indefinite"/>
                      </p:stCondLst>
                      <p:childTnLst>
                        <p:par>
                          <p:cTn id="4668" fill="hold">
                            <p:stCondLst>
                              <p:cond delay="0"/>
                            </p:stCondLst>
                            <p:childTnLst>
                              <p:par>
                                <p:cTn id="466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70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71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72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73" fill="hold">
                      <p:stCondLst>
                        <p:cond delay="indefinite"/>
                      </p:stCondLst>
                      <p:childTnLst>
                        <p:par>
                          <p:cTn id="4674" fill="hold">
                            <p:stCondLst>
                              <p:cond delay="0"/>
                            </p:stCondLst>
                            <p:childTnLst>
                              <p:par>
                                <p:cTn id="467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76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77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78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79" fill="hold">
                      <p:stCondLst>
                        <p:cond delay="indefinite"/>
                      </p:stCondLst>
                      <p:childTnLst>
                        <p:par>
                          <p:cTn id="4680" fill="hold">
                            <p:stCondLst>
                              <p:cond delay="0"/>
                            </p:stCondLst>
                            <p:childTnLst>
                              <p:par>
                                <p:cTn id="468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82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83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84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85" fill="hold">
                      <p:stCondLst>
                        <p:cond delay="indefinite"/>
                      </p:stCondLst>
                      <p:childTnLst>
                        <p:par>
                          <p:cTn id="4686" fill="hold">
                            <p:stCondLst>
                              <p:cond delay="0"/>
                            </p:stCondLst>
                            <p:childTnLst>
                              <p:par>
                                <p:cTn id="468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8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89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90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1" fill="hold">
                      <p:stCondLst>
                        <p:cond delay="indefinite"/>
                      </p:stCondLst>
                      <p:childTnLst>
                        <p:par>
                          <p:cTn id="4692" fill="hold">
                            <p:stCondLst>
                              <p:cond delay="0"/>
                            </p:stCondLst>
                            <p:childTnLst>
                              <p:par>
                                <p:cTn id="469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4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95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96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7" fill="hold">
                      <p:stCondLst>
                        <p:cond delay="indefinite"/>
                      </p:stCondLst>
                      <p:childTnLst>
                        <p:par>
                          <p:cTn id="4698" fill="hold">
                            <p:stCondLst>
                              <p:cond delay="0"/>
                            </p:stCondLst>
                            <p:childTnLst>
                              <p:par>
                                <p:cTn id="469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0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01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02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3" fill="hold">
                      <p:stCondLst>
                        <p:cond delay="indefinite"/>
                      </p:stCondLst>
                      <p:childTnLst>
                        <p:par>
                          <p:cTn id="4704" fill="hold">
                            <p:stCondLst>
                              <p:cond delay="0"/>
                            </p:stCondLst>
                            <p:childTnLst>
                              <p:par>
                                <p:cTn id="470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6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07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08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9" fill="hold">
                      <p:stCondLst>
                        <p:cond delay="indefinite"/>
                      </p:stCondLst>
                      <p:childTnLst>
                        <p:par>
                          <p:cTn id="4710" fill="hold">
                            <p:stCondLst>
                              <p:cond delay="0"/>
                            </p:stCondLst>
                            <p:childTnLst>
                              <p:par>
                                <p:cTn id="471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2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13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14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5" fill="hold">
                      <p:stCondLst>
                        <p:cond delay="indefinite"/>
                      </p:stCondLst>
                      <p:childTnLst>
                        <p:par>
                          <p:cTn id="4716" fill="hold">
                            <p:stCondLst>
                              <p:cond delay="0"/>
                            </p:stCondLst>
                            <p:childTnLst>
                              <p:par>
                                <p:cTn id="471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8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19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20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21" fill="hold">
                      <p:stCondLst>
                        <p:cond delay="indefinite"/>
                      </p:stCondLst>
                      <p:childTnLst>
                        <p:par>
                          <p:cTn id="4722" fill="hold">
                            <p:stCondLst>
                              <p:cond delay="0"/>
                            </p:stCondLst>
                            <p:childTnLst>
                              <p:par>
                                <p:cTn id="472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4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25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26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27" fill="hold">
                      <p:stCondLst>
                        <p:cond delay="indefinite"/>
                      </p:stCondLst>
                      <p:childTnLst>
                        <p:par>
                          <p:cTn id="4728" fill="hold">
                            <p:stCondLst>
                              <p:cond delay="0"/>
                            </p:stCondLst>
                            <p:childTnLst>
                              <p:par>
                                <p:cTn id="472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0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31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32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33" fill="hold">
                      <p:stCondLst>
                        <p:cond delay="indefinite"/>
                      </p:stCondLst>
                      <p:childTnLst>
                        <p:par>
                          <p:cTn id="4734" fill="hold">
                            <p:stCondLst>
                              <p:cond delay="0"/>
                            </p:stCondLst>
                            <p:childTnLst>
                              <p:par>
                                <p:cTn id="473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6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37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38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39" fill="hold">
                      <p:stCondLst>
                        <p:cond delay="indefinite"/>
                      </p:stCondLst>
                      <p:childTnLst>
                        <p:par>
                          <p:cTn id="4740" fill="hold">
                            <p:stCondLst>
                              <p:cond delay="0"/>
                            </p:stCondLst>
                            <p:childTnLst>
                              <p:par>
                                <p:cTn id="474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2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43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44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45" fill="hold">
                      <p:stCondLst>
                        <p:cond delay="indefinite"/>
                      </p:stCondLst>
                      <p:childTnLst>
                        <p:par>
                          <p:cTn id="4746" fill="hold">
                            <p:stCondLst>
                              <p:cond delay="0"/>
                            </p:stCondLst>
                            <p:childTnLst>
                              <p:par>
                                <p:cTn id="474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8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49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50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51" fill="hold">
                      <p:stCondLst>
                        <p:cond delay="indefinite"/>
                      </p:stCondLst>
                      <p:childTnLst>
                        <p:par>
                          <p:cTn id="4752" fill="hold">
                            <p:stCondLst>
                              <p:cond delay="0"/>
                            </p:stCondLst>
                            <p:childTnLst>
                              <p:par>
                                <p:cTn id="475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4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55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56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57" fill="hold">
                      <p:stCondLst>
                        <p:cond delay="indefinite"/>
                      </p:stCondLst>
                      <p:childTnLst>
                        <p:par>
                          <p:cTn id="4758" fill="hold">
                            <p:stCondLst>
                              <p:cond delay="0"/>
                            </p:stCondLst>
                            <p:childTnLst>
                              <p:par>
                                <p:cTn id="475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0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61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62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3" fill="hold">
                      <p:stCondLst>
                        <p:cond delay="indefinite"/>
                      </p:stCondLst>
                      <p:childTnLst>
                        <p:par>
                          <p:cTn id="4764" fill="hold">
                            <p:stCondLst>
                              <p:cond delay="0"/>
                            </p:stCondLst>
                            <p:childTnLst>
                              <p:par>
                                <p:cTn id="476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6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67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68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9" fill="hold">
                      <p:stCondLst>
                        <p:cond delay="indefinite"/>
                      </p:stCondLst>
                      <p:childTnLst>
                        <p:par>
                          <p:cTn id="4770" fill="hold">
                            <p:stCondLst>
                              <p:cond delay="0"/>
                            </p:stCondLst>
                            <p:childTnLst>
                              <p:par>
                                <p:cTn id="477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2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73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74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5" fill="hold">
                      <p:stCondLst>
                        <p:cond delay="indefinite"/>
                      </p:stCondLst>
                      <p:childTnLst>
                        <p:par>
                          <p:cTn id="4776" fill="hold">
                            <p:stCondLst>
                              <p:cond delay="0"/>
                            </p:stCondLst>
                            <p:childTnLst>
                              <p:par>
                                <p:cTn id="477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8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79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80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81" fill="hold">
                      <p:stCondLst>
                        <p:cond delay="indefinite"/>
                      </p:stCondLst>
                      <p:childTnLst>
                        <p:par>
                          <p:cTn id="4782" fill="hold">
                            <p:stCondLst>
                              <p:cond delay="0"/>
                            </p:stCondLst>
                            <p:childTnLst>
                              <p:par>
                                <p:cTn id="478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4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85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86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4787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88" fill="hold">
                      <p:stCondLst>
                        <p:cond delay="0"/>
                      </p:stCondLst>
                      <p:childTnLst>
                        <p:par>
                          <p:cTn id="4789" fill="hold">
                            <p:stCondLst>
                              <p:cond delay="0"/>
                            </p:stCondLst>
                            <p:childTnLst>
                              <p:par>
                                <p:cTn id="479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791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92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93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94" fill="hold">
                      <p:stCondLst>
                        <p:cond delay="indefinite"/>
                      </p:stCondLst>
                      <p:childTnLst>
                        <p:par>
                          <p:cTn id="4795" fill="hold">
                            <p:stCondLst>
                              <p:cond delay="0"/>
                            </p:stCondLst>
                            <p:childTnLst>
                              <p:par>
                                <p:cTn id="479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797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98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99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00" fill="hold">
                      <p:stCondLst>
                        <p:cond delay="indefinite"/>
                      </p:stCondLst>
                      <p:childTnLst>
                        <p:par>
                          <p:cTn id="4801" fill="hold">
                            <p:stCondLst>
                              <p:cond delay="0"/>
                            </p:stCondLst>
                            <p:childTnLst>
                              <p:par>
                                <p:cTn id="480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03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04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05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06" fill="hold">
                      <p:stCondLst>
                        <p:cond delay="indefinite"/>
                      </p:stCondLst>
                      <p:childTnLst>
                        <p:par>
                          <p:cTn id="4807" fill="hold">
                            <p:stCondLst>
                              <p:cond delay="0"/>
                            </p:stCondLst>
                            <p:childTnLst>
                              <p:par>
                                <p:cTn id="480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09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10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11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12" fill="hold">
                      <p:stCondLst>
                        <p:cond delay="indefinite"/>
                      </p:stCondLst>
                      <p:childTnLst>
                        <p:par>
                          <p:cTn id="4813" fill="hold">
                            <p:stCondLst>
                              <p:cond delay="0"/>
                            </p:stCondLst>
                            <p:childTnLst>
                              <p:par>
                                <p:cTn id="481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15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16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17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18" fill="hold">
                      <p:stCondLst>
                        <p:cond delay="indefinite"/>
                      </p:stCondLst>
                      <p:childTnLst>
                        <p:par>
                          <p:cTn id="4819" fill="hold">
                            <p:stCondLst>
                              <p:cond delay="0"/>
                            </p:stCondLst>
                            <p:childTnLst>
                              <p:par>
                                <p:cTn id="482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21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22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23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24" fill="hold">
                      <p:stCondLst>
                        <p:cond delay="indefinite"/>
                      </p:stCondLst>
                      <p:childTnLst>
                        <p:par>
                          <p:cTn id="4825" fill="hold">
                            <p:stCondLst>
                              <p:cond delay="0"/>
                            </p:stCondLst>
                            <p:childTnLst>
                              <p:par>
                                <p:cTn id="482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27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28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29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0" fill="hold">
                      <p:stCondLst>
                        <p:cond delay="indefinite"/>
                      </p:stCondLst>
                      <p:childTnLst>
                        <p:par>
                          <p:cTn id="4831" fill="hold">
                            <p:stCondLst>
                              <p:cond delay="0"/>
                            </p:stCondLst>
                            <p:childTnLst>
                              <p:par>
                                <p:cTn id="483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3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34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35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6" fill="hold">
                      <p:stCondLst>
                        <p:cond delay="indefinite"/>
                      </p:stCondLst>
                      <p:childTnLst>
                        <p:par>
                          <p:cTn id="4837" fill="hold">
                            <p:stCondLst>
                              <p:cond delay="0"/>
                            </p:stCondLst>
                            <p:childTnLst>
                              <p:par>
                                <p:cTn id="483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9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40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41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2" fill="hold">
                      <p:stCondLst>
                        <p:cond delay="indefinite"/>
                      </p:stCondLst>
                      <p:childTnLst>
                        <p:par>
                          <p:cTn id="4843" fill="hold">
                            <p:stCondLst>
                              <p:cond delay="0"/>
                            </p:stCondLst>
                            <p:childTnLst>
                              <p:par>
                                <p:cTn id="484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5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46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47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8" fill="hold">
                      <p:stCondLst>
                        <p:cond delay="indefinite"/>
                      </p:stCondLst>
                      <p:childTnLst>
                        <p:par>
                          <p:cTn id="4849" fill="hold">
                            <p:stCondLst>
                              <p:cond delay="0"/>
                            </p:stCondLst>
                            <p:childTnLst>
                              <p:par>
                                <p:cTn id="485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1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52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53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54" fill="hold">
                      <p:stCondLst>
                        <p:cond delay="indefinite"/>
                      </p:stCondLst>
                      <p:childTnLst>
                        <p:par>
                          <p:cTn id="4855" fill="hold">
                            <p:stCondLst>
                              <p:cond delay="0"/>
                            </p:stCondLst>
                            <p:childTnLst>
                              <p:par>
                                <p:cTn id="485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7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58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59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60" fill="hold">
                      <p:stCondLst>
                        <p:cond delay="indefinite"/>
                      </p:stCondLst>
                      <p:childTnLst>
                        <p:par>
                          <p:cTn id="4861" fill="hold">
                            <p:stCondLst>
                              <p:cond delay="0"/>
                            </p:stCondLst>
                            <p:childTnLst>
                              <p:par>
                                <p:cTn id="486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3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64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65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66" fill="hold">
                      <p:stCondLst>
                        <p:cond delay="indefinite"/>
                      </p:stCondLst>
                      <p:childTnLst>
                        <p:par>
                          <p:cTn id="4867" fill="hold">
                            <p:stCondLst>
                              <p:cond delay="0"/>
                            </p:stCondLst>
                            <p:childTnLst>
                              <p:par>
                                <p:cTn id="486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9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70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71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2" fill="hold">
                      <p:stCondLst>
                        <p:cond delay="indefinite"/>
                      </p:stCondLst>
                      <p:childTnLst>
                        <p:par>
                          <p:cTn id="4873" fill="hold">
                            <p:stCondLst>
                              <p:cond delay="0"/>
                            </p:stCondLst>
                            <p:childTnLst>
                              <p:par>
                                <p:cTn id="487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5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76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77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8" fill="hold">
                      <p:stCondLst>
                        <p:cond delay="indefinite"/>
                      </p:stCondLst>
                      <p:childTnLst>
                        <p:par>
                          <p:cTn id="4879" fill="hold">
                            <p:stCondLst>
                              <p:cond delay="0"/>
                            </p:stCondLst>
                            <p:childTnLst>
                              <p:par>
                                <p:cTn id="488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1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82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83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84" fill="hold">
                      <p:stCondLst>
                        <p:cond delay="indefinite"/>
                      </p:stCondLst>
                      <p:childTnLst>
                        <p:par>
                          <p:cTn id="4885" fill="hold">
                            <p:stCondLst>
                              <p:cond delay="0"/>
                            </p:stCondLst>
                            <p:childTnLst>
                              <p:par>
                                <p:cTn id="488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7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88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89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0" fill="hold">
                      <p:stCondLst>
                        <p:cond delay="indefinite"/>
                      </p:stCondLst>
                      <p:childTnLst>
                        <p:par>
                          <p:cTn id="4891" fill="hold">
                            <p:stCondLst>
                              <p:cond delay="0"/>
                            </p:stCondLst>
                            <p:childTnLst>
                              <p:par>
                                <p:cTn id="489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3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94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95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6" fill="hold">
                      <p:stCondLst>
                        <p:cond delay="indefinite"/>
                      </p:stCondLst>
                      <p:childTnLst>
                        <p:par>
                          <p:cTn id="4897" fill="hold">
                            <p:stCondLst>
                              <p:cond delay="0"/>
                            </p:stCondLst>
                            <p:childTnLst>
                              <p:par>
                                <p:cTn id="489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9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00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01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02" fill="hold">
                      <p:stCondLst>
                        <p:cond delay="indefinite"/>
                      </p:stCondLst>
                      <p:childTnLst>
                        <p:par>
                          <p:cTn id="4903" fill="hold">
                            <p:stCondLst>
                              <p:cond delay="0"/>
                            </p:stCondLst>
                            <p:childTnLst>
                              <p:par>
                                <p:cTn id="490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5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06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07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08" fill="hold">
                      <p:stCondLst>
                        <p:cond delay="indefinite"/>
                      </p:stCondLst>
                      <p:childTnLst>
                        <p:par>
                          <p:cTn id="4909" fill="hold">
                            <p:stCondLst>
                              <p:cond delay="0"/>
                            </p:stCondLst>
                            <p:childTnLst>
                              <p:par>
                                <p:cTn id="491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1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12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13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14" fill="hold">
                      <p:stCondLst>
                        <p:cond delay="indefinite"/>
                      </p:stCondLst>
                      <p:childTnLst>
                        <p:par>
                          <p:cTn id="4915" fill="hold">
                            <p:stCondLst>
                              <p:cond delay="0"/>
                            </p:stCondLst>
                            <p:childTnLst>
                              <p:par>
                                <p:cTn id="491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7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18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19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20" fill="hold">
                      <p:stCondLst>
                        <p:cond delay="indefinite"/>
                      </p:stCondLst>
                      <p:childTnLst>
                        <p:par>
                          <p:cTn id="4921" fill="hold">
                            <p:stCondLst>
                              <p:cond delay="0"/>
                            </p:stCondLst>
                            <p:childTnLst>
                              <p:par>
                                <p:cTn id="492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3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24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25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26" fill="hold">
                      <p:stCondLst>
                        <p:cond delay="indefinite"/>
                      </p:stCondLst>
                      <p:childTnLst>
                        <p:par>
                          <p:cTn id="4927" fill="hold">
                            <p:stCondLst>
                              <p:cond delay="0"/>
                            </p:stCondLst>
                            <p:childTnLst>
                              <p:par>
                                <p:cTn id="492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9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30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31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4932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33" fill="hold">
                      <p:stCondLst>
                        <p:cond delay="0"/>
                      </p:stCondLst>
                      <p:childTnLst>
                        <p:par>
                          <p:cTn id="4934" fill="hold">
                            <p:stCondLst>
                              <p:cond delay="0"/>
                            </p:stCondLst>
                            <p:childTnLst>
                              <p:par>
                                <p:cTn id="493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36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37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38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39" fill="hold">
                      <p:stCondLst>
                        <p:cond delay="indefinite"/>
                      </p:stCondLst>
                      <p:childTnLst>
                        <p:par>
                          <p:cTn id="4940" fill="hold">
                            <p:stCondLst>
                              <p:cond delay="0"/>
                            </p:stCondLst>
                            <p:childTnLst>
                              <p:par>
                                <p:cTn id="494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42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43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44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45" fill="hold">
                      <p:stCondLst>
                        <p:cond delay="indefinite"/>
                      </p:stCondLst>
                      <p:childTnLst>
                        <p:par>
                          <p:cTn id="4946" fill="hold">
                            <p:stCondLst>
                              <p:cond delay="0"/>
                            </p:stCondLst>
                            <p:childTnLst>
                              <p:par>
                                <p:cTn id="494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48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49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50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51" fill="hold">
                      <p:stCondLst>
                        <p:cond delay="indefinite"/>
                      </p:stCondLst>
                      <p:childTnLst>
                        <p:par>
                          <p:cTn id="4952" fill="hold">
                            <p:stCondLst>
                              <p:cond delay="0"/>
                            </p:stCondLst>
                            <p:childTnLst>
                              <p:par>
                                <p:cTn id="495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54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55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56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57" fill="hold">
                      <p:stCondLst>
                        <p:cond delay="indefinite"/>
                      </p:stCondLst>
                      <p:childTnLst>
                        <p:par>
                          <p:cTn id="4958" fill="hold">
                            <p:stCondLst>
                              <p:cond delay="0"/>
                            </p:stCondLst>
                            <p:childTnLst>
                              <p:par>
                                <p:cTn id="495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60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61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62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3" fill="hold">
                      <p:stCondLst>
                        <p:cond delay="indefinite"/>
                      </p:stCondLst>
                      <p:childTnLst>
                        <p:par>
                          <p:cTn id="4964" fill="hold">
                            <p:stCondLst>
                              <p:cond delay="0"/>
                            </p:stCondLst>
                            <p:childTnLst>
                              <p:par>
                                <p:cTn id="496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66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67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68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9" fill="hold">
                      <p:stCondLst>
                        <p:cond delay="indefinite"/>
                      </p:stCondLst>
                      <p:childTnLst>
                        <p:par>
                          <p:cTn id="4970" fill="hold">
                            <p:stCondLst>
                              <p:cond delay="0"/>
                            </p:stCondLst>
                            <p:childTnLst>
                              <p:par>
                                <p:cTn id="497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72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73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74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75" fill="hold">
                      <p:stCondLst>
                        <p:cond delay="indefinite"/>
                      </p:stCondLst>
                      <p:childTnLst>
                        <p:par>
                          <p:cTn id="4976" fill="hold">
                            <p:stCondLst>
                              <p:cond delay="0"/>
                            </p:stCondLst>
                            <p:childTnLst>
                              <p:par>
                                <p:cTn id="497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8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79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80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81" fill="hold">
                      <p:stCondLst>
                        <p:cond delay="indefinite"/>
                      </p:stCondLst>
                      <p:childTnLst>
                        <p:par>
                          <p:cTn id="4982" fill="hold">
                            <p:stCondLst>
                              <p:cond delay="0"/>
                            </p:stCondLst>
                            <p:childTnLst>
                              <p:par>
                                <p:cTn id="498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4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85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86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87" fill="hold">
                      <p:stCondLst>
                        <p:cond delay="indefinite"/>
                      </p:stCondLst>
                      <p:childTnLst>
                        <p:par>
                          <p:cTn id="4988" fill="hold">
                            <p:stCondLst>
                              <p:cond delay="0"/>
                            </p:stCondLst>
                            <p:childTnLst>
                              <p:par>
                                <p:cTn id="498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0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91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92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93" fill="hold">
                      <p:stCondLst>
                        <p:cond delay="indefinite"/>
                      </p:stCondLst>
                      <p:childTnLst>
                        <p:par>
                          <p:cTn id="4994" fill="hold">
                            <p:stCondLst>
                              <p:cond delay="0"/>
                            </p:stCondLst>
                            <p:childTnLst>
                              <p:par>
                                <p:cTn id="499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6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97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98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99" fill="hold">
                      <p:stCondLst>
                        <p:cond delay="indefinite"/>
                      </p:stCondLst>
                      <p:childTnLst>
                        <p:par>
                          <p:cTn id="5000" fill="hold">
                            <p:stCondLst>
                              <p:cond delay="0"/>
                            </p:stCondLst>
                            <p:childTnLst>
                              <p:par>
                                <p:cTn id="500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2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03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04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05" fill="hold">
                      <p:stCondLst>
                        <p:cond delay="indefinite"/>
                      </p:stCondLst>
                      <p:childTnLst>
                        <p:par>
                          <p:cTn id="5006" fill="hold">
                            <p:stCondLst>
                              <p:cond delay="0"/>
                            </p:stCondLst>
                            <p:childTnLst>
                              <p:par>
                                <p:cTn id="500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8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09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10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11" fill="hold">
                      <p:stCondLst>
                        <p:cond delay="indefinite"/>
                      </p:stCondLst>
                      <p:childTnLst>
                        <p:par>
                          <p:cTn id="5012" fill="hold">
                            <p:stCondLst>
                              <p:cond delay="0"/>
                            </p:stCondLst>
                            <p:childTnLst>
                              <p:par>
                                <p:cTn id="501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4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15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16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17" fill="hold">
                      <p:stCondLst>
                        <p:cond delay="indefinite"/>
                      </p:stCondLst>
                      <p:childTnLst>
                        <p:par>
                          <p:cTn id="5018" fill="hold">
                            <p:stCondLst>
                              <p:cond delay="0"/>
                            </p:stCondLst>
                            <p:childTnLst>
                              <p:par>
                                <p:cTn id="50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0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21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22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23" fill="hold">
                      <p:stCondLst>
                        <p:cond delay="indefinite"/>
                      </p:stCondLst>
                      <p:childTnLst>
                        <p:par>
                          <p:cTn id="5024" fill="hold">
                            <p:stCondLst>
                              <p:cond delay="0"/>
                            </p:stCondLst>
                            <p:childTnLst>
                              <p:par>
                                <p:cTn id="502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6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27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28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29" fill="hold">
                      <p:stCondLst>
                        <p:cond delay="indefinite"/>
                      </p:stCondLst>
                      <p:childTnLst>
                        <p:par>
                          <p:cTn id="5030" fill="hold">
                            <p:stCondLst>
                              <p:cond delay="0"/>
                            </p:stCondLst>
                            <p:childTnLst>
                              <p:par>
                                <p:cTn id="503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2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33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34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35" fill="hold">
                      <p:stCondLst>
                        <p:cond delay="indefinite"/>
                      </p:stCondLst>
                      <p:childTnLst>
                        <p:par>
                          <p:cTn id="5036" fill="hold">
                            <p:stCondLst>
                              <p:cond delay="0"/>
                            </p:stCondLst>
                            <p:childTnLst>
                              <p:par>
                                <p:cTn id="503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8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39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40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41" fill="hold">
                      <p:stCondLst>
                        <p:cond delay="indefinite"/>
                      </p:stCondLst>
                      <p:childTnLst>
                        <p:par>
                          <p:cTn id="5042" fill="hold">
                            <p:stCondLst>
                              <p:cond delay="0"/>
                            </p:stCondLst>
                            <p:childTnLst>
                              <p:par>
                                <p:cTn id="504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4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45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46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47" fill="hold">
                      <p:stCondLst>
                        <p:cond delay="indefinite"/>
                      </p:stCondLst>
                      <p:childTnLst>
                        <p:par>
                          <p:cTn id="5048" fill="hold">
                            <p:stCondLst>
                              <p:cond delay="0"/>
                            </p:stCondLst>
                            <p:childTnLst>
                              <p:par>
                                <p:cTn id="504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0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51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52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3" fill="hold">
                      <p:stCondLst>
                        <p:cond delay="indefinite"/>
                      </p:stCondLst>
                      <p:childTnLst>
                        <p:par>
                          <p:cTn id="5054" fill="hold">
                            <p:stCondLst>
                              <p:cond delay="0"/>
                            </p:stCondLst>
                            <p:childTnLst>
                              <p:par>
                                <p:cTn id="505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6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57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58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9" fill="hold">
                      <p:stCondLst>
                        <p:cond delay="indefinite"/>
                      </p:stCondLst>
                      <p:childTnLst>
                        <p:par>
                          <p:cTn id="5060" fill="hold">
                            <p:stCondLst>
                              <p:cond delay="0"/>
                            </p:stCondLst>
                            <p:childTnLst>
                              <p:par>
                                <p:cTn id="506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2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63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64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65" fill="hold">
                      <p:stCondLst>
                        <p:cond delay="indefinite"/>
                      </p:stCondLst>
                      <p:childTnLst>
                        <p:par>
                          <p:cTn id="5066" fill="hold">
                            <p:stCondLst>
                              <p:cond delay="0"/>
                            </p:stCondLst>
                            <p:childTnLst>
                              <p:par>
                                <p:cTn id="506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8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69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70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71" fill="hold">
                      <p:stCondLst>
                        <p:cond delay="indefinite"/>
                      </p:stCondLst>
                      <p:childTnLst>
                        <p:par>
                          <p:cTn id="5072" fill="hold">
                            <p:stCondLst>
                              <p:cond delay="0"/>
                            </p:stCondLst>
                            <p:childTnLst>
                              <p:par>
                                <p:cTn id="507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4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75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76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5077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78" fill="hold">
                      <p:stCondLst>
                        <p:cond delay="0"/>
                      </p:stCondLst>
                      <p:childTnLst>
                        <p:par>
                          <p:cTn id="5079" fill="hold">
                            <p:stCondLst>
                              <p:cond delay="0"/>
                            </p:stCondLst>
                            <p:childTnLst>
                              <p:par>
                                <p:cTn id="508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81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82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83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84" fill="hold">
                      <p:stCondLst>
                        <p:cond delay="indefinite"/>
                      </p:stCondLst>
                      <p:childTnLst>
                        <p:par>
                          <p:cTn id="5085" fill="hold">
                            <p:stCondLst>
                              <p:cond delay="0"/>
                            </p:stCondLst>
                            <p:childTnLst>
                              <p:par>
                                <p:cTn id="508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87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88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89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90" fill="hold">
                      <p:stCondLst>
                        <p:cond delay="indefinite"/>
                      </p:stCondLst>
                      <p:childTnLst>
                        <p:par>
                          <p:cTn id="5091" fill="hold">
                            <p:stCondLst>
                              <p:cond delay="0"/>
                            </p:stCondLst>
                            <p:childTnLst>
                              <p:par>
                                <p:cTn id="509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93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94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95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96" fill="hold">
                      <p:stCondLst>
                        <p:cond delay="indefinite"/>
                      </p:stCondLst>
                      <p:childTnLst>
                        <p:par>
                          <p:cTn id="5097" fill="hold">
                            <p:stCondLst>
                              <p:cond delay="0"/>
                            </p:stCondLst>
                            <p:childTnLst>
                              <p:par>
                                <p:cTn id="509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99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00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01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02" fill="hold">
                      <p:stCondLst>
                        <p:cond delay="indefinite"/>
                      </p:stCondLst>
                      <p:childTnLst>
                        <p:par>
                          <p:cTn id="5103" fill="hold">
                            <p:stCondLst>
                              <p:cond delay="0"/>
                            </p:stCondLst>
                            <p:childTnLst>
                              <p:par>
                                <p:cTn id="510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05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06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07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08" fill="hold">
                      <p:stCondLst>
                        <p:cond delay="indefinite"/>
                      </p:stCondLst>
                      <p:childTnLst>
                        <p:par>
                          <p:cTn id="5109" fill="hold">
                            <p:stCondLst>
                              <p:cond delay="0"/>
                            </p:stCondLst>
                            <p:childTnLst>
                              <p:par>
                                <p:cTn id="511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11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12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13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14" fill="hold">
                      <p:stCondLst>
                        <p:cond delay="indefinite"/>
                      </p:stCondLst>
                      <p:childTnLst>
                        <p:par>
                          <p:cTn id="5115" fill="hold">
                            <p:stCondLst>
                              <p:cond delay="0"/>
                            </p:stCondLst>
                            <p:childTnLst>
                              <p:par>
                                <p:cTn id="511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17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18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19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20" fill="hold">
                      <p:stCondLst>
                        <p:cond delay="indefinite"/>
                      </p:stCondLst>
                      <p:childTnLst>
                        <p:par>
                          <p:cTn id="5121" fill="hold">
                            <p:stCondLst>
                              <p:cond delay="0"/>
                            </p:stCondLst>
                            <p:childTnLst>
                              <p:par>
                                <p:cTn id="512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3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24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25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26" fill="hold">
                      <p:stCondLst>
                        <p:cond delay="indefinite"/>
                      </p:stCondLst>
                      <p:childTnLst>
                        <p:par>
                          <p:cTn id="5127" fill="hold">
                            <p:stCondLst>
                              <p:cond delay="0"/>
                            </p:stCondLst>
                            <p:childTnLst>
                              <p:par>
                                <p:cTn id="512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9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30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31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32" fill="hold">
                      <p:stCondLst>
                        <p:cond delay="indefinite"/>
                      </p:stCondLst>
                      <p:childTnLst>
                        <p:par>
                          <p:cTn id="5133" fill="hold">
                            <p:stCondLst>
                              <p:cond delay="0"/>
                            </p:stCondLst>
                            <p:childTnLst>
                              <p:par>
                                <p:cTn id="513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5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36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37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38" fill="hold">
                      <p:stCondLst>
                        <p:cond delay="indefinite"/>
                      </p:stCondLst>
                      <p:childTnLst>
                        <p:par>
                          <p:cTn id="5139" fill="hold">
                            <p:stCondLst>
                              <p:cond delay="0"/>
                            </p:stCondLst>
                            <p:childTnLst>
                              <p:par>
                                <p:cTn id="514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1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42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43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44" fill="hold">
                      <p:stCondLst>
                        <p:cond delay="indefinite"/>
                      </p:stCondLst>
                      <p:childTnLst>
                        <p:par>
                          <p:cTn id="5145" fill="hold">
                            <p:stCondLst>
                              <p:cond delay="0"/>
                            </p:stCondLst>
                            <p:childTnLst>
                              <p:par>
                                <p:cTn id="514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7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48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49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50" fill="hold">
                      <p:stCondLst>
                        <p:cond delay="indefinite"/>
                      </p:stCondLst>
                      <p:childTnLst>
                        <p:par>
                          <p:cTn id="5151" fill="hold">
                            <p:stCondLst>
                              <p:cond delay="0"/>
                            </p:stCondLst>
                            <p:childTnLst>
                              <p:par>
                                <p:cTn id="515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3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54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55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56" fill="hold">
                      <p:stCondLst>
                        <p:cond delay="indefinite"/>
                      </p:stCondLst>
                      <p:childTnLst>
                        <p:par>
                          <p:cTn id="5157" fill="hold">
                            <p:stCondLst>
                              <p:cond delay="0"/>
                            </p:stCondLst>
                            <p:childTnLst>
                              <p:par>
                                <p:cTn id="515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9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60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61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62" fill="hold">
                      <p:stCondLst>
                        <p:cond delay="indefinite"/>
                      </p:stCondLst>
                      <p:childTnLst>
                        <p:par>
                          <p:cTn id="5163" fill="hold">
                            <p:stCondLst>
                              <p:cond delay="0"/>
                            </p:stCondLst>
                            <p:childTnLst>
                              <p:par>
                                <p:cTn id="516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5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66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67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68" fill="hold">
                      <p:stCondLst>
                        <p:cond delay="indefinite"/>
                      </p:stCondLst>
                      <p:childTnLst>
                        <p:par>
                          <p:cTn id="5169" fill="hold">
                            <p:stCondLst>
                              <p:cond delay="0"/>
                            </p:stCondLst>
                            <p:childTnLst>
                              <p:par>
                                <p:cTn id="517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1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72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73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74" fill="hold">
                      <p:stCondLst>
                        <p:cond delay="indefinite"/>
                      </p:stCondLst>
                      <p:childTnLst>
                        <p:par>
                          <p:cTn id="5175" fill="hold">
                            <p:stCondLst>
                              <p:cond delay="0"/>
                            </p:stCondLst>
                            <p:childTnLst>
                              <p:par>
                                <p:cTn id="517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7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78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79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80" fill="hold">
                      <p:stCondLst>
                        <p:cond delay="indefinite"/>
                      </p:stCondLst>
                      <p:childTnLst>
                        <p:par>
                          <p:cTn id="5181" fill="hold">
                            <p:stCondLst>
                              <p:cond delay="0"/>
                            </p:stCondLst>
                            <p:childTnLst>
                              <p:par>
                                <p:cTn id="518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3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84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85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86" fill="hold">
                      <p:stCondLst>
                        <p:cond delay="indefinite"/>
                      </p:stCondLst>
                      <p:childTnLst>
                        <p:par>
                          <p:cTn id="5187" fill="hold">
                            <p:stCondLst>
                              <p:cond delay="0"/>
                            </p:stCondLst>
                            <p:childTnLst>
                              <p:par>
                                <p:cTn id="518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9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90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91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2" fill="hold">
                      <p:stCondLst>
                        <p:cond delay="indefinite"/>
                      </p:stCondLst>
                      <p:childTnLst>
                        <p:par>
                          <p:cTn id="5193" fill="hold">
                            <p:stCondLst>
                              <p:cond delay="0"/>
                            </p:stCondLst>
                            <p:childTnLst>
                              <p:par>
                                <p:cTn id="519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5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96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97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8" fill="hold">
                      <p:stCondLst>
                        <p:cond delay="indefinite"/>
                      </p:stCondLst>
                      <p:childTnLst>
                        <p:par>
                          <p:cTn id="5199" fill="hold">
                            <p:stCondLst>
                              <p:cond delay="0"/>
                            </p:stCondLst>
                            <p:childTnLst>
                              <p:par>
                                <p:cTn id="520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1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02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03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04" fill="hold">
                      <p:stCondLst>
                        <p:cond delay="indefinite"/>
                      </p:stCondLst>
                      <p:childTnLst>
                        <p:par>
                          <p:cTn id="5205" fill="hold">
                            <p:stCondLst>
                              <p:cond delay="0"/>
                            </p:stCondLst>
                            <p:childTnLst>
                              <p:par>
                                <p:cTn id="520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7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08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09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10" fill="hold">
                      <p:stCondLst>
                        <p:cond delay="indefinite"/>
                      </p:stCondLst>
                      <p:childTnLst>
                        <p:par>
                          <p:cTn id="5211" fill="hold">
                            <p:stCondLst>
                              <p:cond delay="0"/>
                            </p:stCondLst>
                            <p:childTnLst>
                              <p:par>
                                <p:cTn id="52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3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14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15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16" fill="hold">
                      <p:stCondLst>
                        <p:cond delay="indefinite"/>
                      </p:stCondLst>
                      <p:childTnLst>
                        <p:par>
                          <p:cTn id="5217" fill="hold">
                            <p:stCondLst>
                              <p:cond delay="0"/>
                            </p:stCondLst>
                            <p:childTnLst>
                              <p:par>
                                <p:cTn id="521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9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20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21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838200" y="990600"/>
            <a:ext cx="7086600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Align the Stars</a:t>
            </a:r>
          </a:p>
          <a:p>
            <a:pPr algn="ctr"/>
            <a:r>
              <a:rPr lang="en-US" b="1">
                <a:solidFill>
                  <a:schemeClr val="bg1"/>
                </a:solidFill>
              </a:rPr>
              <a:t>© 2010 – Jeff Ertzberger</a:t>
            </a:r>
            <a:br>
              <a:rPr lang="en-US" b="1">
                <a:solidFill>
                  <a:schemeClr val="bg1"/>
                </a:solidFill>
              </a:rPr>
            </a:br>
            <a:r>
              <a:rPr lang="en-US" b="1">
                <a:solidFill>
                  <a:schemeClr val="bg1"/>
                </a:solidFill>
              </a:rPr>
              <a:t>All rights reserved.</a:t>
            </a:r>
          </a:p>
          <a:p>
            <a:pPr algn="ctr"/>
            <a:endParaRPr lang="en-US" b="1">
              <a:solidFill>
                <a:schemeClr val="bg1"/>
              </a:solidFill>
            </a:endParaRPr>
          </a:p>
          <a:p>
            <a:pPr algn="ctr"/>
            <a:r>
              <a:rPr lang="en-US" b="1">
                <a:solidFill>
                  <a:schemeClr val="bg1"/>
                </a:solidFill>
              </a:rPr>
              <a:t>All Clipart Copyright </a:t>
            </a:r>
            <a:r>
              <a:rPr lang="en-US" b="1">
                <a:solidFill>
                  <a:schemeClr val="bg1"/>
                </a:solidFill>
                <a:hlinkClick r:id="rId2"/>
              </a:rPr>
              <a:t>Graphics Factory.com</a:t>
            </a:r>
            <a:r>
              <a:rPr lang="en-US" b="1">
                <a:solidFill>
                  <a:schemeClr val="bg1"/>
                </a:solidFill>
              </a:rPr>
              <a:t>– All Rights Reserved.  Some images have been modified from original version.</a:t>
            </a:r>
          </a:p>
          <a:p>
            <a:pPr algn="ctr"/>
            <a:endParaRPr lang="en-US" b="1">
              <a:solidFill>
                <a:schemeClr val="bg1"/>
              </a:solidFill>
            </a:endParaRPr>
          </a:p>
          <a:p>
            <a:pPr algn="ctr"/>
            <a:r>
              <a:rPr lang="en-US" b="1">
                <a:solidFill>
                  <a:schemeClr val="bg1"/>
                </a:solidFill>
              </a:rPr>
              <a:t>This presentation may not be sold, or redistributed  in any form without written permission of the author.</a:t>
            </a:r>
          </a:p>
          <a:p>
            <a:pPr algn="ctr"/>
            <a:endParaRPr lang="en-US" b="1">
              <a:solidFill>
                <a:schemeClr val="bg1"/>
              </a:solidFill>
            </a:endParaRPr>
          </a:p>
          <a:p>
            <a:endParaRPr lang="en-US" sz="1600" b="1">
              <a:solidFill>
                <a:schemeClr val="bg1"/>
              </a:solidFill>
            </a:endParaRPr>
          </a:p>
          <a:p>
            <a:pPr algn="ctr"/>
            <a:r>
              <a:rPr lang="en-US" b="1">
                <a:solidFill>
                  <a:schemeClr val="bg1"/>
                </a:solidFill>
              </a:rPr>
              <a:t>For even more template games and great resources visit:</a:t>
            </a:r>
          </a:p>
          <a:p>
            <a:pPr algn="ctr"/>
            <a:r>
              <a:rPr lang="en-US" sz="3200" b="1">
                <a:solidFill>
                  <a:schemeClr val="bg1"/>
                </a:solidFill>
              </a:rPr>
              <a:t>uncw.edu/edgames</a:t>
            </a:r>
          </a:p>
          <a:p>
            <a:pPr algn="ctr"/>
            <a:endParaRPr lang="en-US" sz="3200" b="1">
              <a:solidFill>
                <a:schemeClr val="bg1"/>
              </a:solidFill>
            </a:endParaRPr>
          </a:p>
          <a:p>
            <a:pPr algn="ctr"/>
            <a:r>
              <a:rPr lang="en-US" sz="2000" b="1">
                <a:solidFill>
                  <a:schemeClr val="bg1"/>
                </a:solidFill>
              </a:rPr>
              <a:t>By using this game you are agreeing to our </a:t>
            </a:r>
            <a:r>
              <a:rPr lang="en-US" sz="2000" b="1">
                <a:solidFill>
                  <a:schemeClr val="bg1"/>
                </a:solidFill>
                <a:hlinkClick r:id="rId3"/>
              </a:rPr>
              <a:t>terms of use</a:t>
            </a:r>
            <a:r>
              <a:rPr lang="en-US" sz="2000" b="1">
                <a:solidFill>
                  <a:schemeClr val="bg1"/>
                </a:solidFill>
              </a:rPr>
              <a:t>.</a:t>
            </a:r>
          </a:p>
          <a:p>
            <a:pPr algn="ctr"/>
            <a:endParaRPr lang="en-US" sz="32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151</Words>
  <Application>Microsoft Office PowerPoint</Application>
  <PresentationFormat>On-screen Show (4:3)</PresentationFormat>
  <Paragraphs>67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Verdana</vt:lpstr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 E</dc:creator>
  <cp:lastModifiedBy>cwalker</cp:lastModifiedBy>
  <cp:revision>56</cp:revision>
  <dcterms:created xsi:type="dcterms:W3CDTF">2009-11-10T16:30:57Z</dcterms:created>
  <dcterms:modified xsi:type="dcterms:W3CDTF">2011-01-14T13:55:13Z</dcterms:modified>
</cp:coreProperties>
</file>